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79" r:id="rId4"/>
    <p:sldMasterId id="2147484231" r:id="rId5"/>
    <p:sldMasterId id="2147484249" r:id="rId6"/>
  </p:sldMasterIdLst>
  <p:notesMasterIdLst>
    <p:notesMasterId r:id="rId15"/>
  </p:notesMasterIdLst>
  <p:handoutMasterIdLst>
    <p:handoutMasterId r:id="rId16"/>
  </p:handoutMasterIdLst>
  <p:sldIdLst>
    <p:sldId id="5195" r:id="rId7"/>
    <p:sldId id="2145705856" r:id="rId8"/>
    <p:sldId id="257" r:id="rId9"/>
    <p:sldId id="5753" r:id="rId10"/>
    <p:sldId id="2145705808" r:id="rId11"/>
    <p:sldId id="5207" r:id="rId12"/>
    <p:sldId id="5209" r:id="rId13"/>
    <p:sldId id="5210" r:id="rId14"/>
  </p:sldIdLst>
  <p:sldSz cx="9144000" cy="5143500" type="screen16x9"/>
  <p:notesSz cx="9940925" cy="6808788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07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815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22275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63034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037933" algn="l" defTabSz="815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445521" algn="l" defTabSz="815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2853108" algn="l" defTabSz="815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260696" algn="l" defTabSz="815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72" userDrawn="1">
          <p15:clr>
            <a:srgbClr val="A4A3A4"/>
          </p15:clr>
        </p15:guide>
        <p15:guide id="2" pos="284" userDrawn="1">
          <p15:clr>
            <a:srgbClr val="A4A3A4"/>
          </p15:clr>
        </p15:guide>
        <p15:guide id="3" orient="horz" pos="1733" userDrawn="1">
          <p15:clr>
            <a:srgbClr val="A4A3A4"/>
          </p15:clr>
        </p15:guide>
        <p15:guide id="4" pos="5759" userDrawn="1">
          <p15:clr>
            <a:srgbClr val="A4A3A4"/>
          </p15:clr>
        </p15:guide>
        <p15:guide id="5" pos="54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468" userDrawn="1">
          <p15:clr>
            <a:srgbClr val="A4A3A4"/>
          </p15:clr>
        </p15:guide>
        <p15:guide id="2" pos="2165" userDrawn="1">
          <p15:clr>
            <a:srgbClr val="A4A3A4"/>
          </p15:clr>
        </p15:guide>
        <p15:guide id="3" orient="horz" pos="2145" userDrawn="1">
          <p15:clr>
            <a:srgbClr val="A4A3A4"/>
          </p15:clr>
        </p15:guide>
        <p15:guide id="4" pos="313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1E4D"/>
    <a:srgbClr val="ED7100"/>
    <a:srgbClr val="16162D"/>
    <a:srgbClr val="F48200"/>
    <a:srgbClr val="E67A00"/>
    <a:srgbClr val="176E88"/>
    <a:srgbClr val="1D809D"/>
    <a:srgbClr val="5DB9D3"/>
    <a:srgbClr val="6CD2ED"/>
    <a:srgbClr val="060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B8839-1064-48CC-93DB-220CBB27CB41}" v="37" dt="2024-02-16T13:45:49.0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2" y="507"/>
      </p:cViewPr>
      <p:guideLst>
        <p:guide orient="horz" pos="872"/>
        <p:guide pos="284"/>
        <p:guide orient="horz" pos="1733"/>
        <p:guide pos="5759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1468"/>
        <p:guide pos="2165"/>
        <p:guide orient="horz" pos="2145"/>
        <p:guide pos="313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 Cuthbertson" userId="489fa34d-ee0b-4504-be1b-e22bfbd73c9b" providerId="ADAL" clId="{BB7B8839-1064-48CC-93DB-220CBB27CB41}"/>
    <pc:docChg chg="undo custSel addSld delSld modSld sldOrd">
      <pc:chgData name="Emma Cuthbertson" userId="489fa34d-ee0b-4504-be1b-e22bfbd73c9b" providerId="ADAL" clId="{BB7B8839-1064-48CC-93DB-220CBB27CB41}" dt="2024-02-16T13:49:41.831" v="281" actId="1076"/>
      <pc:docMkLst>
        <pc:docMk/>
      </pc:docMkLst>
      <pc:sldChg chg="add ord modNotes">
        <pc:chgData name="Emma Cuthbertson" userId="489fa34d-ee0b-4504-be1b-e22bfbd73c9b" providerId="ADAL" clId="{BB7B8839-1064-48CC-93DB-220CBB27CB41}" dt="2024-02-16T13:29:11.880" v="124"/>
        <pc:sldMkLst>
          <pc:docMk/>
          <pc:sldMk cId="1574819681" sldId="257"/>
        </pc:sldMkLst>
      </pc:sldChg>
      <pc:sldChg chg="addSp modSp mod">
        <pc:chgData name="Emma Cuthbertson" userId="489fa34d-ee0b-4504-be1b-e22bfbd73c9b" providerId="ADAL" clId="{BB7B8839-1064-48CC-93DB-220CBB27CB41}" dt="2024-02-16T13:41:41.922" v="260" actId="1076"/>
        <pc:sldMkLst>
          <pc:docMk/>
          <pc:sldMk cId="1093502826" sldId="5195"/>
        </pc:sldMkLst>
        <pc:spChg chg="add mod">
          <ac:chgData name="Emma Cuthbertson" userId="489fa34d-ee0b-4504-be1b-e22bfbd73c9b" providerId="ADAL" clId="{BB7B8839-1064-48CC-93DB-220CBB27CB41}" dt="2024-02-16T13:41:41.922" v="260" actId="1076"/>
          <ac:spMkLst>
            <pc:docMk/>
            <pc:sldMk cId="1093502826" sldId="5195"/>
            <ac:spMk id="2" creationId="{2D65B173-9F06-6285-3D86-443A233173DC}"/>
          </ac:spMkLst>
        </pc:spChg>
      </pc:sldChg>
      <pc:sldChg chg="addSp delSp modSp mod">
        <pc:chgData name="Emma Cuthbertson" userId="489fa34d-ee0b-4504-be1b-e22bfbd73c9b" providerId="ADAL" clId="{BB7B8839-1064-48CC-93DB-220CBB27CB41}" dt="2024-02-16T13:49:41.831" v="281" actId="1076"/>
        <pc:sldMkLst>
          <pc:docMk/>
          <pc:sldMk cId="1549918172" sldId="5207"/>
        </pc:sldMkLst>
        <pc:spChg chg="add mod">
          <ac:chgData name="Emma Cuthbertson" userId="489fa34d-ee0b-4504-be1b-e22bfbd73c9b" providerId="ADAL" clId="{BB7B8839-1064-48CC-93DB-220CBB27CB41}" dt="2024-02-16T13:48:42.106" v="280" actId="1076"/>
          <ac:spMkLst>
            <pc:docMk/>
            <pc:sldMk cId="1549918172" sldId="5207"/>
            <ac:spMk id="3" creationId="{C4957394-BF0C-5515-5FA2-90518859BDD6}"/>
          </ac:spMkLst>
        </pc:spChg>
        <pc:spChg chg="add del mod">
          <ac:chgData name="Emma Cuthbertson" userId="489fa34d-ee0b-4504-be1b-e22bfbd73c9b" providerId="ADAL" clId="{BB7B8839-1064-48CC-93DB-220CBB27CB41}" dt="2024-02-16T13:33:55.094" v="183" actId="478"/>
          <ac:spMkLst>
            <pc:docMk/>
            <pc:sldMk cId="1549918172" sldId="5207"/>
            <ac:spMk id="4" creationId="{B22C9E45-505C-A538-2BCA-2176D7512011}"/>
          </ac:spMkLst>
        </pc:spChg>
        <pc:spChg chg="add del mod">
          <ac:chgData name="Emma Cuthbertson" userId="489fa34d-ee0b-4504-be1b-e22bfbd73c9b" providerId="ADAL" clId="{BB7B8839-1064-48CC-93DB-220CBB27CB41}" dt="2024-02-16T13:32:46.121" v="155" actId="478"/>
          <ac:spMkLst>
            <pc:docMk/>
            <pc:sldMk cId="1549918172" sldId="5207"/>
            <ac:spMk id="5" creationId="{073F9199-52EE-2499-EDB3-972D488F0094}"/>
          </ac:spMkLst>
        </pc:spChg>
        <pc:spChg chg="add mod">
          <ac:chgData name="Emma Cuthbertson" userId="489fa34d-ee0b-4504-be1b-e22bfbd73c9b" providerId="ADAL" clId="{BB7B8839-1064-48CC-93DB-220CBB27CB41}" dt="2024-02-16T13:49:41.831" v="281" actId="1076"/>
          <ac:spMkLst>
            <pc:docMk/>
            <pc:sldMk cId="1549918172" sldId="5207"/>
            <ac:spMk id="6" creationId="{5EF37A6B-36FD-B706-D962-4692BCE1B15B}"/>
          </ac:spMkLst>
        </pc:spChg>
        <pc:picChg chg="add del mod">
          <ac:chgData name="Emma Cuthbertson" userId="489fa34d-ee0b-4504-be1b-e22bfbd73c9b" providerId="ADAL" clId="{BB7B8839-1064-48CC-93DB-220CBB27CB41}" dt="2024-02-16T13:45:45.272" v="261" actId="478"/>
          <ac:picMkLst>
            <pc:docMk/>
            <pc:sldMk cId="1549918172" sldId="5207"/>
            <ac:picMk id="2" creationId="{7EB38A7E-C06F-17C6-A9D0-467FE24D0774}"/>
          </ac:picMkLst>
        </pc:picChg>
        <pc:picChg chg="add mod modCrop">
          <ac:chgData name="Emma Cuthbertson" userId="489fa34d-ee0b-4504-be1b-e22bfbd73c9b" providerId="ADAL" clId="{BB7B8839-1064-48CC-93DB-220CBB27CB41}" dt="2024-02-16T13:48:35.080" v="279" actId="14100"/>
          <ac:picMkLst>
            <pc:docMk/>
            <pc:sldMk cId="1549918172" sldId="5207"/>
            <ac:picMk id="4" creationId="{6296C64E-A886-FE85-353B-F2E542B5BEBD}"/>
          </ac:picMkLst>
        </pc:picChg>
        <pc:cxnChg chg="add del mod">
          <ac:chgData name="Emma Cuthbertson" userId="489fa34d-ee0b-4504-be1b-e22bfbd73c9b" providerId="ADAL" clId="{BB7B8839-1064-48CC-93DB-220CBB27CB41}" dt="2024-02-16T13:33:25.751" v="173" actId="478"/>
          <ac:cxnSpMkLst>
            <pc:docMk/>
            <pc:sldMk cId="1549918172" sldId="5207"/>
            <ac:cxnSpMk id="7" creationId="{3324BDE9-3A4F-8D77-E5FC-D6066CAEB9C2}"/>
          </ac:cxnSpMkLst>
        </pc:cxnChg>
      </pc:sldChg>
      <pc:sldChg chg="addSp modSp new mod">
        <pc:chgData name="Emma Cuthbertson" userId="489fa34d-ee0b-4504-be1b-e22bfbd73c9b" providerId="ADAL" clId="{BB7B8839-1064-48CC-93DB-220CBB27CB41}" dt="2024-02-16T13:39:23.971" v="226" actId="14100"/>
        <pc:sldMkLst>
          <pc:docMk/>
          <pc:sldMk cId="2733925034" sldId="5209"/>
        </pc:sldMkLst>
        <pc:spChg chg="add mod">
          <ac:chgData name="Emma Cuthbertson" userId="489fa34d-ee0b-4504-be1b-e22bfbd73c9b" providerId="ADAL" clId="{BB7B8839-1064-48CC-93DB-220CBB27CB41}" dt="2024-02-16T13:38:34.620" v="216" actId="14100"/>
          <ac:spMkLst>
            <pc:docMk/>
            <pc:sldMk cId="2733925034" sldId="5209"/>
            <ac:spMk id="2" creationId="{B8070B7C-ABC2-2010-7722-DAE01D1ED4B5}"/>
          </ac:spMkLst>
        </pc:spChg>
        <pc:spChg chg="add mod">
          <ac:chgData name="Emma Cuthbertson" userId="489fa34d-ee0b-4504-be1b-e22bfbd73c9b" providerId="ADAL" clId="{BB7B8839-1064-48CC-93DB-220CBB27CB41}" dt="2024-02-16T13:38:46.018" v="219" actId="1076"/>
          <ac:spMkLst>
            <pc:docMk/>
            <pc:sldMk cId="2733925034" sldId="5209"/>
            <ac:spMk id="3" creationId="{191E3430-397C-034D-9CEE-4F41D9C3FD76}"/>
          </ac:spMkLst>
        </pc:spChg>
        <pc:spChg chg="add mod">
          <ac:chgData name="Emma Cuthbertson" userId="489fa34d-ee0b-4504-be1b-e22bfbd73c9b" providerId="ADAL" clId="{BB7B8839-1064-48CC-93DB-220CBB27CB41}" dt="2024-02-16T13:38:40.499" v="218" actId="14100"/>
          <ac:spMkLst>
            <pc:docMk/>
            <pc:sldMk cId="2733925034" sldId="5209"/>
            <ac:spMk id="4" creationId="{3B7E99F6-73C6-4A91-80C8-01A560EE9DAE}"/>
          </ac:spMkLst>
        </pc:spChg>
        <pc:spChg chg="add mod">
          <ac:chgData name="Emma Cuthbertson" userId="489fa34d-ee0b-4504-be1b-e22bfbd73c9b" providerId="ADAL" clId="{BB7B8839-1064-48CC-93DB-220CBB27CB41}" dt="2024-02-16T13:39:23.971" v="226" actId="14100"/>
          <ac:spMkLst>
            <pc:docMk/>
            <pc:sldMk cId="2733925034" sldId="5209"/>
            <ac:spMk id="5" creationId="{ED44EFF2-26CC-5677-7708-8367086E5A1B}"/>
          </ac:spMkLst>
        </pc:spChg>
      </pc:sldChg>
      <pc:sldChg chg="addSp modSp new mod">
        <pc:chgData name="Emma Cuthbertson" userId="489fa34d-ee0b-4504-be1b-e22bfbd73c9b" providerId="ADAL" clId="{BB7B8839-1064-48CC-93DB-220CBB27CB41}" dt="2024-02-16T13:41:06.850" v="243" actId="1076"/>
        <pc:sldMkLst>
          <pc:docMk/>
          <pc:sldMk cId="3120794842" sldId="5210"/>
        </pc:sldMkLst>
        <pc:spChg chg="add mod">
          <ac:chgData name="Emma Cuthbertson" userId="489fa34d-ee0b-4504-be1b-e22bfbd73c9b" providerId="ADAL" clId="{BB7B8839-1064-48CC-93DB-220CBB27CB41}" dt="2024-02-16T13:40:15.572" v="232" actId="403"/>
          <ac:spMkLst>
            <pc:docMk/>
            <pc:sldMk cId="3120794842" sldId="5210"/>
            <ac:spMk id="2" creationId="{5308F40D-87AB-5E25-3255-B059255C69BA}"/>
          </ac:spMkLst>
        </pc:spChg>
        <pc:spChg chg="add mod">
          <ac:chgData name="Emma Cuthbertson" userId="489fa34d-ee0b-4504-be1b-e22bfbd73c9b" providerId="ADAL" clId="{BB7B8839-1064-48CC-93DB-220CBB27CB41}" dt="2024-02-16T13:41:06.850" v="243" actId="1076"/>
          <ac:spMkLst>
            <pc:docMk/>
            <pc:sldMk cId="3120794842" sldId="5210"/>
            <ac:spMk id="4" creationId="{584B6851-8C0B-4501-FBFE-5C0A97612A1A}"/>
          </ac:spMkLst>
        </pc:spChg>
        <pc:spChg chg="add mod">
          <ac:chgData name="Emma Cuthbertson" userId="489fa34d-ee0b-4504-be1b-e22bfbd73c9b" providerId="ADAL" clId="{BB7B8839-1064-48CC-93DB-220CBB27CB41}" dt="2024-02-16T13:41:00.491" v="242" actId="403"/>
          <ac:spMkLst>
            <pc:docMk/>
            <pc:sldMk cId="3120794842" sldId="5210"/>
            <ac:spMk id="5" creationId="{576326A2-5E4E-38AA-F155-6FCB26040B76}"/>
          </ac:spMkLst>
        </pc:spChg>
        <pc:picChg chg="add mod">
          <ac:chgData name="Emma Cuthbertson" userId="489fa34d-ee0b-4504-be1b-e22bfbd73c9b" providerId="ADAL" clId="{BB7B8839-1064-48CC-93DB-220CBB27CB41}" dt="2024-02-16T13:40:49.714" v="239" actId="1076"/>
          <ac:picMkLst>
            <pc:docMk/>
            <pc:sldMk cId="3120794842" sldId="5210"/>
            <ac:picMk id="3" creationId="{C01D3583-2172-DB58-8292-59A662A080D4}"/>
          </ac:picMkLst>
        </pc:picChg>
      </pc:sldChg>
      <pc:sldChg chg="add">
        <pc:chgData name="Emma Cuthbertson" userId="489fa34d-ee0b-4504-be1b-e22bfbd73c9b" providerId="ADAL" clId="{BB7B8839-1064-48CC-93DB-220CBB27CB41}" dt="2024-02-16T13:13:02.160" v="114"/>
        <pc:sldMkLst>
          <pc:docMk/>
          <pc:sldMk cId="1537488053" sldId="2145705808"/>
        </pc:sldMkLst>
      </pc:sldChg>
      <pc:sldChg chg="addSp modSp add del">
        <pc:chgData name="Emma Cuthbertson" userId="489fa34d-ee0b-4504-be1b-e22bfbd73c9b" providerId="ADAL" clId="{BB7B8839-1064-48CC-93DB-220CBB27CB41}" dt="2024-02-16T13:16:43.438" v="122" actId="2696"/>
        <pc:sldMkLst>
          <pc:docMk/>
          <pc:sldMk cId="70703014" sldId="2145705853"/>
        </pc:sldMkLst>
        <pc:picChg chg="add">
          <ac:chgData name="Emma Cuthbertson" userId="489fa34d-ee0b-4504-be1b-e22bfbd73c9b" providerId="ADAL" clId="{BB7B8839-1064-48CC-93DB-220CBB27CB41}" dt="2024-02-16T13:10:55.138" v="103"/>
          <ac:picMkLst>
            <pc:docMk/>
            <pc:sldMk cId="70703014" sldId="2145705853"/>
            <ac:picMk id="1026" creationId="{5406C526-DD28-870D-0A51-7AB078FDAA04}"/>
          </ac:picMkLst>
        </pc:picChg>
        <pc:picChg chg="add">
          <ac:chgData name="Emma Cuthbertson" userId="489fa34d-ee0b-4504-be1b-e22bfbd73c9b" providerId="ADAL" clId="{BB7B8839-1064-48CC-93DB-220CBB27CB41}" dt="2024-02-16T13:10:55.138" v="103"/>
          <ac:picMkLst>
            <pc:docMk/>
            <pc:sldMk cId="70703014" sldId="2145705853"/>
            <ac:picMk id="1027" creationId="{EE5AA885-1A82-F8EE-4A24-673EA97AC9B5}"/>
          </ac:picMkLst>
        </pc:picChg>
        <pc:picChg chg="add mod">
          <ac:chgData name="Emma Cuthbertson" userId="489fa34d-ee0b-4504-be1b-e22bfbd73c9b" providerId="ADAL" clId="{BB7B8839-1064-48CC-93DB-220CBB27CB41}" dt="2024-02-16T13:10:58.554" v="104"/>
          <ac:picMkLst>
            <pc:docMk/>
            <pc:sldMk cId="70703014" sldId="2145705853"/>
            <ac:picMk id="1029" creationId="{010F69D6-7A9B-59B7-41F2-281CF034B420}"/>
          </ac:picMkLst>
        </pc:picChg>
        <pc:picChg chg="add mod">
          <ac:chgData name="Emma Cuthbertson" userId="489fa34d-ee0b-4504-be1b-e22bfbd73c9b" providerId="ADAL" clId="{BB7B8839-1064-48CC-93DB-220CBB27CB41}" dt="2024-02-16T13:10:58.554" v="104"/>
          <ac:picMkLst>
            <pc:docMk/>
            <pc:sldMk cId="70703014" sldId="2145705853"/>
            <ac:picMk id="1030" creationId="{540E581F-1BF1-19A3-7B3C-FE3A813A1064}"/>
          </ac:picMkLst>
        </pc:picChg>
      </pc:sldChg>
      <pc:sldChg chg="add del">
        <pc:chgData name="Emma Cuthbertson" userId="489fa34d-ee0b-4504-be1b-e22bfbd73c9b" providerId="ADAL" clId="{BB7B8839-1064-48CC-93DB-220CBB27CB41}" dt="2024-02-16T13:16:39.217" v="120" actId="2696"/>
        <pc:sldMkLst>
          <pc:docMk/>
          <pc:sldMk cId="2108950271" sldId="2145705854"/>
        </pc:sldMkLst>
      </pc:sldChg>
      <pc:sldChg chg="new del">
        <pc:chgData name="Emma Cuthbertson" userId="489fa34d-ee0b-4504-be1b-e22bfbd73c9b" providerId="ADAL" clId="{BB7B8839-1064-48CC-93DB-220CBB27CB41}" dt="2024-02-16T13:13:35.462" v="118" actId="2696"/>
        <pc:sldMkLst>
          <pc:docMk/>
          <pc:sldMk cId="2206957953" sldId="2145705855"/>
        </pc:sldMkLst>
      </pc:sldChg>
      <pc:sldChg chg="del">
        <pc:chgData name="Emma Cuthbertson" userId="489fa34d-ee0b-4504-be1b-e22bfbd73c9b" providerId="ADAL" clId="{BB7B8839-1064-48CC-93DB-220CBB27CB41}" dt="2024-02-16T13:16:41.239" v="121" actId="2696"/>
        <pc:sldMkLst>
          <pc:docMk/>
          <pc:sldMk cId="3828485253" sldId="214570585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4306709" cy="340605"/>
          </a:xfrm>
          <a:prstGeom prst="rect">
            <a:avLst/>
          </a:prstGeom>
        </p:spPr>
        <p:txBody>
          <a:bodyPr vert="horz" lIns="93101" tIns="46551" rIns="93101" bIns="46551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31850" y="3"/>
            <a:ext cx="4306709" cy="340605"/>
          </a:xfrm>
          <a:prstGeom prst="rect">
            <a:avLst/>
          </a:prstGeom>
        </p:spPr>
        <p:txBody>
          <a:bodyPr vert="horz" lIns="93101" tIns="46551" rIns="93101" bIns="46551" rtlCol="0"/>
          <a:lstStyle>
            <a:lvl1pPr algn="r">
              <a:defRPr sz="1200"/>
            </a:lvl1pPr>
          </a:lstStyle>
          <a:p>
            <a:fld id="{16BCEA71-C8ED-40E8-8CBA-A1004CDCCD6B}" type="datetimeFigureOut">
              <a:rPr lang="en-US" smtClean="0"/>
              <a:pPr/>
              <a:t>2/17/2024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67081"/>
            <a:ext cx="4306709" cy="340605"/>
          </a:xfrm>
          <a:prstGeom prst="rect">
            <a:avLst/>
          </a:prstGeom>
        </p:spPr>
        <p:txBody>
          <a:bodyPr vert="horz" lIns="93101" tIns="46551" rIns="93101" bIns="46551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31850" y="6467081"/>
            <a:ext cx="4306709" cy="340605"/>
          </a:xfrm>
          <a:prstGeom prst="rect">
            <a:avLst/>
          </a:prstGeom>
        </p:spPr>
        <p:txBody>
          <a:bodyPr vert="horz" lIns="93101" tIns="46551" rIns="93101" bIns="46551" rtlCol="0" anchor="b"/>
          <a:lstStyle>
            <a:lvl1pPr algn="r">
              <a:defRPr sz="1200"/>
            </a:lvl1pPr>
          </a:lstStyle>
          <a:p>
            <a:fld id="{A2B75141-67DF-4105-A49F-60D93F5B522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872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4306709" cy="340605"/>
          </a:xfrm>
          <a:prstGeom prst="rect">
            <a:avLst/>
          </a:prstGeom>
        </p:spPr>
        <p:txBody>
          <a:bodyPr vert="horz" lIns="93101" tIns="46551" rIns="93101" bIns="46551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31850" y="3"/>
            <a:ext cx="4306709" cy="340605"/>
          </a:xfrm>
          <a:prstGeom prst="rect">
            <a:avLst/>
          </a:prstGeom>
        </p:spPr>
        <p:txBody>
          <a:bodyPr vert="horz" lIns="93101" tIns="46551" rIns="93101" bIns="46551" rtlCol="0"/>
          <a:lstStyle>
            <a:lvl1pPr algn="r">
              <a:defRPr sz="1200"/>
            </a:lvl1pPr>
          </a:lstStyle>
          <a:p>
            <a:fld id="{D4AFE42F-51B7-4075-BD45-8DDF39371EFE}" type="datetimeFigureOut">
              <a:rPr lang="en-US" smtClean="0"/>
              <a:pPr/>
              <a:t>2/17/2024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03513" y="511175"/>
            <a:ext cx="45339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01" tIns="46551" rIns="93101" bIns="4655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3859" y="3234646"/>
            <a:ext cx="7953214" cy="3063236"/>
          </a:xfrm>
          <a:prstGeom prst="rect">
            <a:avLst/>
          </a:prstGeom>
        </p:spPr>
        <p:txBody>
          <a:bodyPr vert="horz" lIns="93101" tIns="46551" rIns="93101" bIns="4655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67081"/>
            <a:ext cx="4306709" cy="340605"/>
          </a:xfrm>
          <a:prstGeom prst="rect">
            <a:avLst/>
          </a:prstGeom>
        </p:spPr>
        <p:txBody>
          <a:bodyPr vert="horz" lIns="93101" tIns="46551" rIns="93101" bIns="46551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31850" y="6467081"/>
            <a:ext cx="4306709" cy="340605"/>
          </a:xfrm>
          <a:prstGeom prst="rect">
            <a:avLst/>
          </a:prstGeom>
        </p:spPr>
        <p:txBody>
          <a:bodyPr vert="horz" lIns="93101" tIns="46551" rIns="93101" bIns="46551" rtlCol="0" anchor="b"/>
          <a:lstStyle>
            <a:lvl1pPr algn="r">
              <a:defRPr sz="1200"/>
            </a:lvl1pPr>
          </a:lstStyle>
          <a:p>
            <a:fld id="{9595755A-9F25-47B0-ABBB-9D703366C66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68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15170" rtl="0" eaLnBrk="1" latinLnBrk="0" hangingPunct="1">
      <a:defRPr sz="1108" kern="1200">
        <a:solidFill>
          <a:schemeClr val="tx1"/>
        </a:solidFill>
        <a:latin typeface="+mn-lt"/>
        <a:ea typeface="+mn-ea"/>
        <a:cs typeface="+mn-cs"/>
      </a:defRPr>
    </a:lvl1pPr>
    <a:lvl2pPr marL="407585" algn="l" defTabSz="815170" rtl="0" eaLnBrk="1" latinLnBrk="0" hangingPunct="1">
      <a:defRPr sz="1108" kern="1200">
        <a:solidFill>
          <a:schemeClr val="tx1"/>
        </a:solidFill>
        <a:latin typeface="+mn-lt"/>
        <a:ea typeface="+mn-ea"/>
        <a:cs typeface="+mn-cs"/>
      </a:defRPr>
    </a:lvl2pPr>
    <a:lvl3pPr marL="815170" algn="l" defTabSz="815170" rtl="0" eaLnBrk="1" latinLnBrk="0" hangingPunct="1">
      <a:defRPr sz="1108" kern="1200">
        <a:solidFill>
          <a:schemeClr val="tx1"/>
        </a:solidFill>
        <a:latin typeface="+mn-lt"/>
        <a:ea typeface="+mn-ea"/>
        <a:cs typeface="+mn-cs"/>
      </a:defRPr>
    </a:lvl3pPr>
    <a:lvl4pPr marL="1222756" algn="l" defTabSz="815170" rtl="0" eaLnBrk="1" latinLnBrk="0" hangingPunct="1">
      <a:defRPr sz="1108" kern="1200">
        <a:solidFill>
          <a:schemeClr val="tx1"/>
        </a:solidFill>
        <a:latin typeface="+mn-lt"/>
        <a:ea typeface="+mn-ea"/>
        <a:cs typeface="+mn-cs"/>
      </a:defRPr>
    </a:lvl4pPr>
    <a:lvl5pPr marL="1630343" algn="l" defTabSz="815170" rtl="0" eaLnBrk="1" latinLnBrk="0" hangingPunct="1">
      <a:defRPr sz="1108" kern="1200">
        <a:solidFill>
          <a:schemeClr val="tx1"/>
        </a:solidFill>
        <a:latin typeface="+mn-lt"/>
        <a:ea typeface="+mn-ea"/>
        <a:cs typeface="+mn-cs"/>
      </a:defRPr>
    </a:lvl5pPr>
    <a:lvl6pPr marL="2037933" algn="l" defTabSz="815170" rtl="0" eaLnBrk="1" latinLnBrk="0" hangingPunct="1">
      <a:defRPr sz="1108" kern="1200">
        <a:solidFill>
          <a:schemeClr val="tx1"/>
        </a:solidFill>
        <a:latin typeface="+mn-lt"/>
        <a:ea typeface="+mn-ea"/>
        <a:cs typeface="+mn-cs"/>
      </a:defRPr>
    </a:lvl6pPr>
    <a:lvl7pPr marL="2445521" algn="l" defTabSz="815170" rtl="0" eaLnBrk="1" latinLnBrk="0" hangingPunct="1">
      <a:defRPr sz="1108" kern="1200">
        <a:solidFill>
          <a:schemeClr val="tx1"/>
        </a:solidFill>
        <a:latin typeface="+mn-lt"/>
        <a:ea typeface="+mn-ea"/>
        <a:cs typeface="+mn-cs"/>
      </a:defRPr>
    </a:lvl7pPr>
    <a:lvl8pPr marL="2853108" algn="l" defTabSz="815170" rtl="0" eaLnBrk="1" latinLnBrk="0" hangingPunct="1">
      <a:defRPr sz="1108" kern="1200">
        <a:solidFill>
          <a:schemeClr val="tx1"/>
        </a:solidFill>
        <a:latin typeface="+mn-lt"/>
        <a:ea typeface="+mn-ea"/>
        <a:cs typeface="+mn-cs"/>
      </a:defRPr>
    </a:lvl8pPr>
    <a:lvl9pPr marL="3260696" algn="l" defTabSz="815170" rtl="0" eaLnBrk="1" latinLnBrk="0" hangingPunct="1">
      <a:defRPr sz="11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/>
              <a:t>Story;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Access to wider capabilities across Global E&amp;C…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40BDA-05AC-46D4-88A7-DB9E66D1F52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970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A80D5-BC96-48C7-BB0D-6F9C1ED92C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387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emf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AE30A-2A2A-2F21-996D-D0A577393F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378" r="27843" b="19839"/>
          <a:stretch/>
        </p:blipFill>
        <p:spPr>
          <a:xfrm>
            <a:off x="0" y="8659"/>
            <a:ext cx="9144000" cy="5134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6CA24E-F0D1-B214-146D-2558C4D567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556" y="386249"/>
            <a:ext cx="1289262" cy="4039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67973-3204-6883-6819-F1B9B555FFB0}"/>
              </a:ext>
            </a:extLst>
          </p:cNvPr>
          <p:cNvSpPr txBox="1"/>
          <p:nvPr userDrawn="1"/>
        </p:nvSpPr>
        <p:spPr>
          <a:xfrm>
            <a:off x="6732501" y="4541683"/>
            <a:ext cx="19638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b="1" i="0">
                <a:solidFill>
                  <a:schemeClr val="bg1"/>
                </a:solidFill>
                <a:latin typeface="DIN" panose="02020500000000000000" pitchFamily="18" charset="0"/>
              </a:rPr>
              <a:t>global-</a:t>
            </a:r>
            <a:r>
              <a:rPr lang="en-US" sz="1350" b="1" i="0" err="1">
                <a:solidFill>
                  <a:schemeClr val="bg1"/>
                </a:solidFill>
                <a:latin typeface="DIN" panose="02020500000000000000" pitchFamily="18" charset="0"/>
              </a:rPr>
              <a:t>ec.com</a:t>
            </a:r>
            <a:endParaRPr lang="en-US" sz="1350" b="1" i="0">
              <a:solidFill>
                <a:schemeClr val="bg1"/>
              </a:solidFill>
              <a:latin typeface="DIN" panose="020205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79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Regula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C94A02-2B07-40A0-893C-82C41DB0F0F9}"/>
              </a:ext>
            </a:extLst>
          </p:cNvPr>
          <p:cNvSpPr/>
          <p:nvPr userDrawn="1"/>
        </p:nvSpPr>
        <p:spPr>
          <a:xfrm>
            <a:off x="4744490" y="812481"/>
            <a:ext cx="4399511" cy="43372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98CBD6-7F47-5DC3-2FBF-EDAA54104E32}"/>
              </a:ext>
            </a:extLst>
          </p:cNvPr>
          <p:cNvSpPr/>
          <p:nvPr userDrawn="1"/>
        </p:nvSpPr>
        <p:spPr>
          <a:xfrm>
            <a:off x="0" y="0"/>
            <a:ext cx="674176" cy="5153483"/>
          </a:xfrm>
          <a:prstGeom prst="rect">
            <a:avLst/>
          </a:prstGeom>
          <a:gradFill>
            <a:gsLst>
              <a:gs pos="0">
                <a:srgbClr val="16162D"/>
              </a:gs>
              <a:gs pos="100000">
                <a:srgbClr val="081E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93049-0123-898F-2E8F-DFB207041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00"/>
          <a:stretch/>
        </p:blipFill>
        <p:spPr>
          <a:xfrm>
            <a:off x="163577" y="232474"/>
            <a:ext cx="347025" cy="297104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61DF2B4-3CA3-F262-9210-50E2DFFB83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748" y="4680505"/>
            <a:ext cx="1347106" cy="248403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2349B00-6AF1-F777-BECA-B69BE08553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4393" y="588080"/>
            <a:ext cx="4794647" cy="448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rgbClr val="060D30"/>
                </a:solidFill>
                <a:latin typeface="DIN Medium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8C5C7D5-CAF6-5948-7526-955F6E1A12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04393" y="1328309"/>
            <a:ext cx="4794647" cy="3227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rgbClr val="060D30"/>
                </a:solidFill>
                <a:latin typeface="DIN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[content here]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483D057-4C0B-B834-0E83-DEC014FCEF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5400000">
            <a:off x="-835087" y="1729525"/>
            <a:ext cx="2344351" cy="2964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DIN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413218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CF0CA-ADA9-16CD-C027-11CFEF72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4DAEF0-28A8-2CE0-A381-D9FD5B8DC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0C279-7B93-EFDB-0FA3-610EC8A1F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F273-CB41-544A-BD2A-A914744C0D1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A4934-C71C-7FAD-3653-6E547DB2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E9F44-49BB-FF29-B62F-857BB101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0CC97-267B-4849-ABDE-2354D960E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45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AEE82-96FA-986A-935C-05404DDF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20715-79C7-E5DA-E428-130E8B343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3FA97-6F4E-3882-E01B-1FF6453FA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F273-CB41-544A-BD2A-A914744C0D1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B4C64-3E92-7360-EF61-648665972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A32C2-BB52-0977-DE0B-38C4EF67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0CC97-267B-4849-ABDE-2354D960E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30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8E1F-9320-4A0D-5D99-C040C1AC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FA999-2CFB-2FDD-2C58-9F1BFD2B9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B156-C1A2-D80C-E910-4ADA950A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F273-CB41-544A-BD2A-A914744C0D1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5A7EA-399F-52C5-F68A-82ECA79AD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C5698-EDC1-8199-86DC-32CCD904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0CC97-267B-4849-ABDE-2354D960E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10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A0B8-D8EB-B368-834A-6839F48D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B0C05-F495-63E6-39DC-020D718AA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98B5EB-30A7-1DE2-0A4D-32B8CC4CA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47663-6C20-DE4E-A13D-F9AAF6BB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F273-CB41-544A-BD2A-A914744C0D1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2CA7C-6EF7-21A0-017C-4A53F78F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7DCC7-9881-2D3C-8219-4FCE26CF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0CC97-267B-4849-ABDE-2354D960E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67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BD320-CFFD-F807-C37B-AA7DE13C0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F515A-50CC-0630-1D1D-003D34E5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B705C-59F4-3B64-2F28-ECCE04ED4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9BBF1-F2B5-7850-932E-E6BF330C9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7A833-47B5-5D67-312E-77B8EA95A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42C6C-0BEC-7914-B4AC-1D62F7F2C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F273-CB41-544A-BD2A-A914744C0D1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7CA839-1646-79C4-32C3-98246E66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578D4-62E4-3AE7-21AA-D5FFAF37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0CC97-267B-4849-ABDE-2354D960E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33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9E5D9-6FA7-3DEE-FE4D-8FAD152E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16B91-1DE6-15F4-747C-C45C43960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F273-CB41-544A-BD2A-A914744C0D1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1824A-68C3-E165-D06F-559DAED4A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A905A-5750-477E-C2B4-B1368BA01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0CC97-267B-4849-ABDE-2354D960E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16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03CE2-8D3C-6D13-6C7E-45FF21E7F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F273-CB41-544A-BD2A-A914744C0D1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C350C-850C-BBA5-8F61-DB589B68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25AE9-CC31-A251-1F0A-62D1F62A7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0CC97-267B-4849-ABDE-2354D960E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66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F187-9176-DDA9-EDDA-CE3A3FC8F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0440D-F772-2808-7DF2-FA964A0F1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5025B-2F50-2EF5-5B81-6EECD2CBD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E47FF-318B-B6BE-AF6E-37020587E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F273-CB41-544A-BD2A-A914744C0D1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F1EAC-699D-A968-D6BE-3FFF9A48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0C406-591D-A86D-8935-8CB8EF3F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0CC97-267B-4849-ABDE-2354D960E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66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2C3E-7EC2-02B3-2789-FDCF78414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F45E1A-9CF9-F299-AF40-7064B9C9EE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C0F98-AF63-1E65-10C4-330BAA3C4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ED74C-1A92-F4A7-E81A-3387667E1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F273-CB41-544A-BD2A-A914744C0D1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2113A-1E1E-E036-1CE9-159A36CD6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3025B-C75B-BF9C-6469-FE877F81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0CC97-267B-4849-ABDE-2354D960E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80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2">
    <p:bg>
      <p:bgPr>
        <a:gradFill>
          <a:gsLst>
            <a:gs pos="0">
              <a:srgbClr val="003C71"/>
            </a:gs>
            <a:gs pos="99000">
              <a:srgbClr val="060D3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6F07DB-85D0-0D0A-F355-DB32110D1D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6670" y="707923"/>
            <a:ext cx="9332904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76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1D99F-3C58-C46C-8E1D-451ADC2BA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FD687-A5B1-54A4-3B2E-408F4F07E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8BBCE-B059-42B3-8EDB-985BC0FB1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F273-CB41-544A-BD2A-A914744C0D1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40B93-F999-D357-1743-6220DDA27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6A8EA-A5EF-F852-6F17-7DD220CB4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0CC97-267B-4849-ABDE-2354D960E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862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5B2E00-CC24-DEEA-0D95-BE1664C184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8A943-98E8-89AC-CF8A-29146EFF1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E4326-8E4E-A966-03A7-F7C643C6F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F273-CB41-544A-BD2A-A914744C0D1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5A82A-12A1-0EA5-EE31-2337B4882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A4175-F515-D9B8-F4E5-62270BB7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0CC97-267B-4849-ABDE-2354D960E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985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Regula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C94A02-2B07-40A0-893C-82C41DB0F0F9}"/>
              </a:ext>
            </a:extLst>
          </p:cNvPr>
          <p:cNvSpPr/>
          <p:nvPr userDrawn="1"/>
        </p:nvSpPr>
        <p:spPr>
          <a:xfrm>
            <a:off x="4744490" y="812481"/>
            <a:ext cx="4399511" cy="43372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D8AD18-1A16-866F-083C-9F09294441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78" b="-153"/>
          <a:stretch/>
        </p:blipFill>
        <p:spPr>
          <a:xfrm>
            <a:off x="0" y="0"/>
            <a:ext cx="9144000" cy="51534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6E9291-67BB-3A27-3DF7-7FD65FDEDC10}"/>
              </a:ext>
            </a:extLst>
          </p:cNvPr>
          <p:cNvSpPr/>
          <p:nvPr userDrawn="1"/>
        </p:nvSpPr>
        <p:spPr>
          <a:xfrm>
            <a:off x="0" y="1163"/>
            <a:ext cx="9144000" cy="5143500"/>
          </a:xfrm>
          <a:prstGeom prst="rect">
            <a:avLst/>
          </a:prstGeom>
          <a:gradFill>
            <a:gsLst>
              <a:gs pos="37000">
                <a:srgbClr val="0E1D4B">
                  <a:alpha val="43731"/>
                  <a:lumMod val="12000"/>
                </a:srgbClr>
              </a:gs>
              <a:gs pos="100000">
                <a:srgbClr val="4768D5">
                  <a:alpha val="17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2842A0-ED52-8B55-E3AF-3660A83B8A7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37000">
                <a:srgbClr val="0E1D4B">
                  <a:lumMod val="52000"/>
                  <a:alpha val="88000"/>
                </a:srgbClr>
              </a:gs>
              <a:gs pos="100000">
                <a:srgbClr val="092E42">
                  <a:lumMod val="94689"/>
                  <a:alpha val="51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748740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Regula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C94A02-2B07-40A0-893C-82C41DB0F0F9}"/>
              </a:ext>
            </a:extLst>
          </p:cNvPr>
          <p:cNvSpPr/>
          <p:nvPr userDrawn="1"/>
        </p:nvSpPr>
        <p:spPr>
          <a:xfrm>
            <a:off x="4744490" y="812481"/>
            <a:ext cx="4399511" cy="43372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CDBA5-5D51-3E56-6C72-9D82416A2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22123"/>
            <a:ext cx="9170499" cy="520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050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gular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78B2F6-80BB-A068-4F6C-F34CBEE46038}"/>
              </a:ext>
            </a:extLst>
          </p:cNvPr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rgbClr val="F6F7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F1300C-1703-B3EE-833F-A5586F5BC4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" t="2857" r="1642" b="2477"/>
          <a:stretch/>
        </p:blipFill>
        <p:spPr>
          <a:xfrm>
            <a:off x="166552" y="128909"/>
            <a:ext cx="8827225" cy="48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379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AE30A-2A2A-2F21-996D-D0A577393F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378" r="27843" b="19839"/>
          <a:stretch/>
        </p:blipFill>
        <p:spPr>
          <a:xfrm>
            <a:off x="0" y="8661"/>
            <a:ext cx="9144000" cy="513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96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Regula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C94A02-2B07-40A0-893C-82C41DB0F0F9}"/>
              </a:ext>
            </a:extLst>
          </p:cNvPr>
          <p:cNvSpPr/>
          <p:nvPr userDrawn="1"/>
        </p:nvSpPr>
        <p:spPr>
          <a:xfrm>
            <a:off x="4744491" y="812482"/>
            <a:ext cx="4399511" cy="43372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3C4EC-71EA-4D0D-94F8-3619CE8D0C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9810" y="224746"/>
            <a:ext cx="4850606" cy="367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bg1"/>
                </a:solidFill>
                <a:latin typeface="Bahnschrift Light" panose="020B0502040204020203" pitchFamily="34" charset="0"/>
              </a:defRPr>
            </a:lvl1pPr>
            <a:lvl2pPr marL="278584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53AB06-EB92-4710-95A4-BE853FFE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9812" y="1028919"/>
            <a:ext cx="8331053" cy="3621881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rgbClr val="003D6A"/>
                </a:solidFill>
                <a:latin typeface="Bahnschrift Light" panose="020B0502040204020203" pitchFamily="34" charset="0"/>
              </a:defRPr>
            </a:lvl1pPr>
            <a:lvl2pPr marL="492887" indent="-214303">
              <a:buFont typeface="Arial" panose="020B0604020202020204" pitchFamily="34" charset="0"/>
              <a:buChar char="•"/>
              <a:defRPr sz="1350">
                <a:solidFill>
                  <a:srgbClr val="003D6A"/>
                </a:solidFill>
                <a:latin typeface="Bahnschrift Light" panose="020B0502040204020203" pitchFamily="34" charset="0"/>
              </a:defRPr>
            </a:lvl2pPr>
            <a:lvl3pPr>
              <a:defRPr sz="1200">
                <a:solidFill>
                  <a:srgbClr val="003D6A"/>
                </a:solidFill>
                <a:latin typeface="Bahnschrift Light" panose="020B0502040204020203" pitchFamily="34" charset="0"/>
              </a:defRPr>
            </a:lvl3pPr>
            <a:lvl4pPr>
              <a:defRPr>
                <a:latin typeface="Bahnschrift Light" panose="020B0502040204020203" pitchFamily="34" charset="0"/>
              </a:defRPr>
            </a:lvl4pPr>
            <a:lvl5pPr>
              <a:defRPr>
                <a:latin typeface="Bahnschrift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A45858-4C22-41A0-AEA1-52C8E9BA24BA}"/>
              </a:ext>
            </a:extLst>
          </p:cNvPr>
          <p:cNvSpPr/>
          <p:nvPr userDrawn="1"/>
        </p:nvSpPr>
        <p:spPr>
          <a:xfrm>
            <a:off x="0" y="0"/>
            <a:ext cx="674176" cy="5153483"/>
          </a:xfrm>
          <a:prstGeom prst="rect">
            <a:avLst/>
          </a:prstGeom>
          <a:gradFill>
            <a:gsLst>
              <a:gs pos="0">
                <a:srgbClr val="16162D"/>
              </a:gs>
              <a:gs pos="100000">
                <a:srgbClr val="081E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B46305-7FE4-4F8F-9F8B-D5A15CE7F4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00"/>
          <a:stretch/>
        </p:blipFill>
        <p:spPr>
          <a:xfrm>
            <a:off x="163577" y="232474"/>
            <a:ext cx="347025" cy="29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229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bg>
      <p:bgPr>
        <a:gradFill>
          <a:gsLst>
            <a:gs pos="0">
              <a:srgbClr val="003C71"/>
            </a:gs>
            <a:gs pos="99000">
              <a:srgbClr val="060D3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4AD49E-CB06-8D46-B64C-73B9FE129C8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37000">
                <a:srgbClr val="0E1D4B">
                  <a:lumMod val="52000"/>
                  <a:alpha val="88000"/>
                </a:srgbClr>
              </a:gs>
              <a:gs pos="100000">
                <a:srgbClr val="092E42">
                  <a:lumMod val="94689"/>
                  <a:alpha val="51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B67F3-0A3B-3BA7-9BEC-AFFD0AC779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4111" y="2265327"/>
            <a:ext cx="1955778" cy="61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8DE183-5AB9-CA6D-77C9-8900A29C2C2A}"/>
              </a:ext>
            </a:extLst>
          </p:cNvPr>
          <p:cNvSpPr txBox="1"/>
          <p:nvPr userDrawn="1"/>
        </p:nvSpPr>
        <p:spPr>
          <a:xfrm>
            <a:off x="3707705" y="4421687"/>
            <a:ext cx="1728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0">
                <a:solidFill>
                  <a:schemeClr val="bg1"/>
                </a:solidFill>
                <a:latin typeface="DIN" panose="02020500000000000000" pitchFamily="18" charset="0"/>
              </a:rPr>
              <a:t>global-</a:t>
            </a:r>
            <a:r>
              <a:rPr lang="en-US" sz="1200" b="1" i="0" err="1">
                <a:solidFill>
                  <a:schemeClr val="bg1"/>
                </a:solidFill>
                <a:latin typeface="DIN" panose="02020500000000000000" pitchFamily="18" charset="0"/>
              </a:rPr>
              <a:t>ec.com</a:t>
            </a:r>
            <a:endParaRPr lang="en-US" sz="1200" b="1" i="0">
              <a:solidFill>
                <a:schemeClr val="bg1"/>
              </a:solidFill>
              <a:latin typeface="DIN" panose="020205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4784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AE30A-2A2A-2F21-996D-D0A577393F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378" r="27843" b="19839"/>
          <a:stretch/>
        </p:blipFill>
        <p:spPr>
          <a:xfrm>
            <a:off x="0" y="8659"/>
            <a:ext cx="9144000" cy="5134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6CA24E-F0D1-B214-146D-2558C4D567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556" y="386249"/>
            <a:ext cx="1289262" cy="4039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67973-3204-6883-6819-F1B9B555FFB0}"/>
              </a:ext>
            </a:extLst>
          </p:cNvPr>
          <p:cNvSpPr txBox="1"/>
          <p:nvPr userDrawn="1"/>
        </p:nvSpPr>
        <p:spPr>
          <a:xfrm>
            <a:off x="6732501" y="4541683"/>
            <a:ext cx="19638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b="1" i="0">
                <a:solidFill>
                  <a:schemeClr val="bg1"/>
                </a:solidFill>
                <a:latin typeface="DIN" panose="02020500000000000000" pitchFamily="18" charset="0"/>
              </a:rPr>
              <a:t>global-</a:t>
            </a:r>
            <a:r>
              <a:rPr lang="en-US" sz="1350" b="1" i="0" err="1">
                <a:solidFill>
                  <a:schemeClr val="bg1"/>
                </a:solidFill>
                <a:latin typeface="DIN" panose="02020500000000000000" pitchFamily="18" charset="0"/>
              </a:rPr>
              <a:t>ec.com</a:t>
            </a:r>
            <a:endParaRPr lang="en-US" sz="1350" b="1" i="0">
              <a:solidFill>
                <a:schemeClr val="bg1"/>
              </a:solidFill>
              <a:latin typeface="DIN" panose="020205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3982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2">
    <p:bg>
      <p:bgPr>
        <a:gradFill>
          <a:gsLst>
            <a:gs pos="0">
              <a:srgbClr val="003C71"/>
            </a:gs>
            <a:gs pos="99000">
              <a:srgbClr val="060D3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6F07DB-85D0-0D0A-F355-DB32110D1D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6670" y="707923"/>
            <a:ext cx="9332904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3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bg>
      <p:bgPr>
        <a:blipFill dpi="0" rotWithShape="1">
          <a:blip r:embed="rId2">
            <a:lum/>
          </a:blip>
          <a:srcRect/>
          <a:tile tx="0" ty="-97790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4">
            <a:extLst>
              <a:ext uri="{FF2B5EF4-FFF2-40B4-BE49-F238E27FC236}">
                <a16:creationId xmlns:a16="http://schemas.microsoft.com/office/drawing/2014/main" id="{0D6CB6B0-DA4A-6C8B-3F31-BADF551D3020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404745" cy="5143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FECBBC-814F-4F15-A9A0-72D0A325FE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3062" y="2300240"/>
            <a:ext cx="4794647" cy="448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 b="0" i="0">
                <a:solidFill>
                  <a:schemeClr val="bg1"/>
                </a:solidFill>
                <a:latin typeface="DIN" panose="02020500000000000000" pitchFamily="18" charset="0"/>
              </a:defRPr>
            </a:lvl1pPr>
            <a:lvl2pPr marL="278598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23107-F1CD-4D8A-9196-983259F5EEDE}"/>
              </a:ext>
            </a:extLst>
          </p:cNvPr>
          <p:cNvSpPr txBox="1"/>
          <p:nvPr userDrawn="1"/>
        </p:nvSpPr>
        <p:spPr>
          <a:xfrm>
            <a:off x="433062" y="4617307"/>
            <a:ext cx="1963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DIN" panose="02020500000000000000" pitchFamily="18" charset="0"/>
              </a:rPr>
              <a:t>global-</a:t>
            </a:r>
            <a:r>
              <a:rPr lang="en-US" sz="1200" b="1" i="0" err="1">
                <a:solidFill>
                  <a:schemeClr val="bg1"/>
                </a:solidFill>
                <a:latin typeface="DIN" panose="02020500000000000000" pitchFamily="18" charset="0"/>
              </a:rPr>
              <a:t>ec.com</a:t>
            </a:r>
            <a:endParaRPr lang="en-US" sz="1200" b="1" i="0">
              <a:solidFill>
                <a:schemeClr val="bg1"/>
              </a:solidFill>
              <a:latin typeface="DIN" panose="02020500000000000000" pitchFamily="18" charset="0"/>
            </a:endParaRP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B9D0A8C-3EE3-45AD-8A04-8F4449EA541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329" y="4722322"/>
            <a:ext cx="1090830" cy="1419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4EC423-8522-800C-6828-C7BF5D1C30A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33062" y="423995"/>
            <a:ext cx="1457730" cy="45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981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bg>
      <p:bgPr>
        <a:blipFill dpi="0" rotWithShape="1">
          <a:blip r:embed="rId2">
            <a:lum/>
          </a:blip>
          <a:srcRect/>
          <a:tile tx="0" ty="-97790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4">
            <a:extLst>
              <a:ext uri="{FF2B5EF4-FFF2-40B4-BE49-F238E27FC236}">
                <a16:creationId xmlns:a16="http://schemas.microsoft.com/office/drawing/2014/main" id="{0D6CB6B0-DA4A-6C8B-3F31-BADF551D3020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404745" cy="5143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FECBBC-814F-4F15-A9A0-72D0A325FE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3062" y="2300240"/>
            <a:ext cx="4794647" cy="448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 b="0" i="0">
                <a:solidFill>
                  <a:schemeClr val="bg1"/>
                </a:solidFill>
                <a:latin typeface="DIN" panose="02020500000000000000" pitchFamily="18" charset="0"/>
              </a:defRPr>
            </a:lvl1pPr>
            <a:lvl2pPr marL="278598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23107-F1CD-4D8A-9196-983259F5EEDE}"/>
              </a:ext>
            </a:extLst>
          </p:cNvPr>
          <p:cNvSpPr txBox="1"/>
          <p:nvPr userDrawn="1"/>
        </p:nvSpPr>
        <p:spPr>
          <a:xfrm>
            <a:off x="433062" y="4617307"/>
            <a:ext cx="1963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DIN" panose="02020500000000000000" pitchFamily="18" charset="0"/>
              </a:rPr>
              <a:t>global-</a:t>
            </a:r>
            <a:r>
              <a:rPr lang="en-US" sz="1200" b="1" i="0" err="1">
                <a:solidFill>
                  <a:schemeClr val="bg1"/>
                </a:solidFill>
                <a:latin typeface="DIN" panose="02020500000000000000" pitchFamily="18" charset="0"/>
              </a:rPr>
              <a:t>ec.com</a:t>
            </a:r>
            <a:endParaRPr lang="en-US" sz="1200" b="1" i="0">
              <a:solidFill>
                <a:schemeClr val="bg1"/>
              </a:solidFill>
              <a:latin typeface="DIN" panose="02020500000000000000" pitchFamily="18" charset="0"/>
            </a:endParaRP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B9D0A8C-3EE3-45AD-8A04-8F4449EA541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329" y="4722322"/>
            <a:ext cx="1090830" cy="1419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4EC423-8522-800C-6828-C7BF5D1C30A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33062" y="423995"/>
            <a:ext cx="1457730" cy="45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547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685E67-98E0-4D82-9DC2-DEB40B01C20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5434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08686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3030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17373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717176" algn="l" defTabSz="1086866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260613" algn="l" defTabSz="1086866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804049" algn="l" defTabSz="1086866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347486" algn="l" defTabSz="1086866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564ED-9FEA-4479-AB9A-E8B9B8038A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96"/>
          <a:stretch/>
        </p:blipFill>
        <p:spPr>
          <a:xfrm>
            <a:off x="4690534" y="-1"/>
            <a:ext cx="4604808" cy="5143501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C1A38F-59E5-4D33-B67F-3ABDAAFA33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3" y="437624"/>
            <a:ext cx="1969200" cy="81243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FECBBC-814F-4F15-A9A0-72D0A325FE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2289" y="2347349"/>
            <a:ext cx="4794647" cy="448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 b="1">
                <a:solidFill>
                  <a:schemeClr val="bg1"/>
                </a:solidFill>
                <a:latin typeface="Bahnschrift Light" panose="020B0502040204020203" pitchFamily="34" charset="0"/>
              </a:defRPr>
            </a:lvl1pPr>
            <a:lvl2pPr marL="278598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B9D0A8C-3EE3-45AD-8A04-8F4449EA541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28" y="4815795"/>
            <a:ext cx="1700741" cy="221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623107-F1CD-4D8A-9196-983259F5EEDE}"/>
              </a:ext>
            </a:extLst>
          </p:cNvPr>
          <p:cNvSpPr txBox="1"/>
          <p:nvPr userDrawn="1"/>
        </p:nvSpPr>
        <p:spPr>
          <a:xfrm>
            <a:off x="556303" y="4705876"/>
            <a:ext cx="19638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>
                <a:solidFill>
                  <a:schemeClr val="bg1"/>
                </a:solidFill>
                <a:latin typeface="Bahnschrift Light" panose="020B0502040204020203" pitchFamily="34" charset="0"/>
              </a:rPr>
              <a:t>global-ec.com</a:t>
            </a:r>
          </a:p>
        </p:txBody>
      </p:sp>
    </p:spTree>
    <p:extLst>
      <p:ext uri="{BB962C8B-B14F-4D97-AF65-F5344CB8AC3E}">
        <p14:creationId xmlns:p14="http://schemas.microsoft.com/office/powerpoint/2010/main" val="8952966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2990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gula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C94A02-2B07-40A0-893C-82C41DB0F0F9}"/>
              </a:ext>
            </a:extLst>
          </p:cNvPr>
          <p:cNvSpPr/>
          <p:nvPr userDrawn="1"/>
        </p:nvSpPr>
        <p:spPr>
          <a:xfrm>
            <a:off x="4744489" y="812480"/>
            <a:ext cx="4399511" cy="43372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98CBD6-7F47-5DC3-2FBF-EDAA54104E32}"/>
              </a:ext>
            </a:extLst>
          </p:cNvPr>
          <p:cNvSpPr/>
          <p:nvPr userDrawn="1"/>
        </p:nvSpPr>
        <p:spPr>
          <a:xfrm>
            <a:off x="0" y="0"/>
            <a:ext cx="674176" cy="5153483"/>
          </a:xfrm>
          <a:prstGeom prst="rect">
            <a:avLst/>
          </a:prstGeom>
          <a:gradFill>
            <a:gsLst>
              <a:gs pos="0">
                <a:srgbClr val="16162D"/>
              </a:gs>
              <a:gs pos="100000">
                <a:srgbClr val="081E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93049-0123-898F-2E8F-DFB207041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00"/>
          <a:stretch/>
        </p:blipFill>
        <p:spPr>
          <a:xfrm>
            <a:off x="163576" y="232474"/>
            <a:ext cx="347025" cy="297104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61DF2B4-3CA3-F262-9210-50E2DFFB83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748" y="4680504"/>
            <a:ext cx="1347106" cy="2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657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82540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gradFill>
          <a:gsLst>
            <a:gs pos="0">
              <a:srgbClr val="003C71"/>
            </a:gs>
            <a:gs pos="99000">
              <a:srgbClr val="060D3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B67F3-0A3B-3BA7-9BEC-AFFD0AC779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4111" y="1878308"/>
            <a:ext cx="1955778" cy="61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8DE183-5AB9-CA6D-77C9-8900A29C2C2A}"/>
              </a:ext>
            </a:extLst>
          </p:cNvPr>
          <p:cNvSpPr txBox="1"/>
          <p:nvPr userDrawn="1"/>
        </p:nvSpPr>
        <p:spPr>
          <a:xfrm>
            <a:off x="3707704" y="4421686"/>
            <a:ext cx="1728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0">
                <a:solidFill>
                  <a:schemeClr val="bg1"/>
                </a:solidFill>
                <a:latin typeface="DIN" panose="02020500000000000000" pitchFamily="18" charset="0"/>
              </a:rPr>
              <a:t>global-</a:t>
            </a:r>
            <a:r>
              <a:rPr lang="en-US" sz="1200" b="1" i="0" err="1">
                <a:solidFill>
                  <a:schemeClr val="bg1"/>
                </a:solidFill>
                <a:latin typeface="DIN" panose="02020500000000000000" pitchFamily="18" charset="0"/>
              </a:rPr>
              <a:t>ec.com</a:t>
            </a:r>
            <a:endParaRPr lang="en-US" sz="1200" b="1" i="0">
              <a:solidFill>
                <a:schemeClr val="bg1"/>
              </a:solidFill>
              <a:latin typeface="DIN" panose="020205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5786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Regular slide (subtle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98CBD6-7F47-5DC3-2FBF-EDAA54104E32}"/>
              </a:ext>
            </a:extLst>
          </p:cNvPr>
          <p:cNvSpPr/>
          <p:nvPr userDrawn="1"/>
        </p:nvSpPr>
        <p:spPr>
          <a:xfrm>
            <a:off x="0" y="0"/>
            <a:ext cx="674176" cy="5153483"/>
          </a:xfrm>
          <a:prstGeom prst="rect">
            <a:avLst/>
          </a:prstGeom>
          <a:gradFill>
            <a:gsLst>
              <a:gs pos="0">
                <a:srgbClr val="16162D"/>
              </a:gs>
              <a:gs pos="100000">
                <a:srgbClr val="081E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93049-0123-898F-2E8F-DFB207041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400"/>
          <a:stretch/>
        </p:blipFill>
        <p:spPr>
          <a:xfrm>
            <a:off x="163577" y="232474"/>
            <a:ext cx="347025" cy="2971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F32FD8-60D0-BD03-0F29-BE87D91DDBDE}"/>
              </a:ext>
            </a:extLst>
          </p:cNvPr>
          <p:cNvSpPr/>
          <p:nvPr userDrawn="1"/>
        </p:nvSpPr>
        <p:spPr>
          <a:xfrm>
            <a:off x="674176" y="9983"/>
            <a:ext cx="8469824" cy="5143500"/>
          </a:xfrm>
          <a:prstGeom prst="rect">
            <a:avLst/>
          </a:prstGeom>
          <a:solidFill>
            <a:srgbClr val="F6F7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541150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Regula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C94A02-2B07-40A0-893C-82C41DB0F0F9}"/>
              </a:ext>
            </a:extLst>
          </p:cNvPr>
          <p:cNvSpPr/>
          <p:nvPr userDrawn="1"/>
        </p:nvSpPr>
        <p:spPr>
          <a:xfrm>
            <a:off x="4744490" y="812481"/>
            <a:ext cx="4399511" cy="43372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98CBD6-7F47-5DC3-2FBF-EDAA54104E32}"/>
              </a:ext>
            </a:extLst>
          </p:cNvPr>
          <p:cNvSpPr/>
          <p:nvPr userDrawn="1"/>
        </p:nvSpPr>
        <p:spPr>
          <a:xfrm>
            <a:off x="0" y="0"/>
            <a:ext cx="674176" cy="5153483"/>
          </a:xfrm>
          <a:prstGeom prst="rect">
            <a:avLst/>
          </a:prstGeom>
          <a:gradFill>
            <a:gsLst>
              <a:gs pos="0">
                <a:srgbClr val="16162D"/>
              </a:gs>
              <a:gs pos="100000">
                <a:srgbClr val="081E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93049-0123-898F-2E8F-DFB207041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00"/>
          <a:stretch/>
        </p:blipFill>
        <p:spPr>
          <a:xfrm>
            <a:off x="163577" y="232474"/>
            <a:ext cx="347025" cy="297104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61DF2B4-3CA3-F262-9210-50E2DFFB83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748" y="4680505"/>
            <a:ext cx="1347106" cy="248403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2349B00-6AF1-F777-BECA-B69BE08553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4393" y="588080"/>
            <a:ext cx="4794647" cy="448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rgbClr val="060D30"/>
                </a:solidFill>
                <a:latin typeface="DIN Medium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8C5C7D5-CAF6-5948-7526-955F6E1A12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04393" y="1328309"/>
            <a:ext cx="4794647" cy="3227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rgbClr val="060D30"/>
                </a:solidFill>
                <a:latin typeface="DIN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[content here]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483D057-4C0B-B834-0E83-DEC014FCEF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5400000">
            <a:off x="-835087" y="1729525"/>
            <a:ext cx="2344351" cy="2964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DIN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5282940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Regula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C94A02-2B07-40A0-893C-82C41DB0F0F9}"/>
              </a:ext>
            </a:extLst>
          </p:cNvPr>
          <p:cNvSpPr/>
          <p:nvPr userDrawn="1"/>
        </p:nvSpPr>
        <p:spPr>
          <a:xfrm>
            <a:off x="4744490" y="812481"/>
            <a:ext cx="4399511" cy="43372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98CBD6-7F47-5DC3-2FBF-EDAA54104E32}"/>
              </a:ext>
            </a:extLst>
          </p:cNvPr>
          <p:cNvSpPr/>
          <p:nvPr userDrawn="1"/>
        </p:nvSpPr>
        <p:spPr>
          <a:xfrm>
            <a:off x="0" y="0"/>
            <a:ext cx="674176" cy="5153483"/>
          </a:xfrm>
          <a:prstGeom prst="rect">
            <a:avLst/>
          </a:prstGeom>
          <a:gradFill>
            <a:gsLst>
              <a:gs pos="0">
                <a:srgbClr val="16162D"/>
              </a:gs>
              <a:gs pos="100000">
                <a:srgbClr val="081E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93049-0123-898F-2E8F-DFB207041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00"/>
          <a:stretch/>
        </p:blipFill>
        <p:spPr>
          <a:xfrm>
            <a:off x="163577" y="232474"/>
            <a:ext cx="347025" cy="297104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61DF2B4-3CA3-F262-9210-50E2DFFB83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748" y="4680505"/>
            <a:ext cx="1347106" cy="248403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2349B00-6AF1-F777-BECA-B69BE08553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4393" y="588080"/>
            <a:ext cx="4794647" cy="448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rgbClr val="060D30"/>
                </a:solidFill>
                <a:latin typeface="DIN Medium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8C5C7D5-CAF6-5948-7526-955F6E1A12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04393" y="1328309"/>
            <a:ext cx="4794647" cy="3227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rgbClr val="060D30"/>
                </a:solidFill>
                <a:latin typeface="DIN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[content here]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483D057-4C0B-B834-0E83-DEC014FCEF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5400000">
            <a:off x="-835087" y="1729525"/>
            <a:ext cx="2344351" cy="2964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DIN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0592956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Regula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C94A02-2B07-40A0-893C-82C41DB0F0F9}"/>
              </a:ext>
            </a:extLst>
          </p:cNvPr>
          <p:cNvSpPr/>
          <p:nvPr userDrawn="1"/>
        </p:nvSpPr>
        <p:spPr>
          <a:xfrm>
            <a:off x="4744490" y="812481"/>
            <a:ext cx="4399511" cy="43372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98CBD6-7F47-5DC3-2FBF-EDAA54104E32}"/>
              </a:ext>
            </a:extLst>
          </p:cNvPr>
          <p:cNvSpPr/>
          <p:nvPr userDrawn="1"/>
        </p:nvSpPr>
        <p:spPr>
          <a:xfrm>
            <a:off x="0" y="0"/>
            <a:ext cx="674176" cy="5153483"/>
          </a:xfrm>
          <a:prstGeom prst="rect">
            <a:avLst/>
          </a:prstGeom>
          <a:gradFill>
            <a:gsLst>
              <a:gs pos="0">
                <a:srgbClr val="16162D"/>
              </a:gs>
              <a:gs pos="100000">
                <a:srgbClr val="081E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93049-0123-898F-2E8F-DFB207041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00"/>
          <a:stretch/>
        </p:blipFill>
        <p:spPr>
          <a:xfrm>
            <a:off x="163577" y="232474"/>
            <a:ext cx="347025" cy="297104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61DF2B4-3CA3-F262-9210-50E2DFFB83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748" y="4680505"/>
            <a:ext cx="1347106" cy="248403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2349B00-6AF1-F777-BECA-B69BE08553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4393" y="588080"/>
            <a:ext cx="4794647" cy="448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rgbClr val="060D30"/>
                </a:solidFill>
                <a:latin typeface="DIN Medium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8C5C7D5-CAF6-5948-7526-955F6E1A12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04393" y="1328309"/>
            <a:ext cx="4794647" cy="3227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rgbClr val="060D30"/>
                </a:solidFill>
                <a:latin typeface="DIN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[content here]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483D057-4C0B-B834-0E83-DEC014FCEF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5400000">
            <a:off x="-835087" y="1729525"/>
            <a:ext cx="2344351" cy="2964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DIN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4019931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685E67-98E0-4D82-9DC2-DEB40B01C20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5434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08686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3030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17373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717176" algn="l" defTabSz="1086866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260613" algn="l" defTabSz="1086866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804049" algn="l" defTabSz="1086866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347486" algn="l" defTabSz="1086866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564ED-9FEA-4479-AB9A-E8B9B8038A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96"/>
          <a:stretch/>
        </p:blipFill>
        <p:spPr>
          <a:xfrm>
            <a:off x="4690534" y="-1"/>
            <a:ext cx="4604808" cy="5143501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C1A38F-59E5-4D33-B67F-3ABDAAFA33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3" y="437624"/>
            <a:ext cx="1969200" cy="81243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FECBBC-814F-4F15-A9A0-72D0A325FE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2289" y="2347349"/>
            <a:ext cx="4794647" cy="448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 b="1">
                <a:solidFill>
                  <a:schemeClr val="bg1"/>
                </a:solidFill>
                <a:latin typeface="Bahnschrift Light" panose="020B0502040204020203" pitchFamily="34" charset="0"/>
              </a:defRPr>
            </a:lvl1pPr>
            <a:lvl2pPr marL="278598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B9D0A8C-3EE3-45AD-8A04-8F4449EA541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28" y="4815795"/>
            <a:ext cx="1700741" cy="221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623107-F1CD-4D8A-9196-983259F5EEDE}"/>
              </a:ext>
            </a:extLst>
          </p:cNvPr>
          <p:cNvSpPr txBox="1"/>
          <p:nvPr userDrawn="1"/>
        </p:nvSpPr>
        <p:spPr>
          <a:xfrm>
            <a:off x="556303" y="4705876"/>
            <a:ext cx="19638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>
                <a:solidFill>
                  <a:schemeClr val="bg1"/>
                </a:solidFill>
                <a:latin typeface="Bahnschrift Light" panose="020B0502040204020203" pitchFamily="34" charset="0"/>
              </a:rPr>
              <a:t>global-ec.com</a:t>
            </a:r>
          </a:p>
        </p:txBody>
      </p:sp>
    </p:spTree>
    <p:extLst>
      <p:ext uri="{BB962C8B-B14F-4D97-AF65-F5344CB8AC3E}">
        <p14:creationId xmlns:p14="http://schemas.microsoft.com/office/powerpoint/2010/main" val="17920206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Regula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C94A02-2B07-40A0-893C-82C41DB0F0F9}"/>
              </a:ext>
            </a:extLst>
          </p:cNvPr>
          <p:cNvSpPr/>
          <p:nvPr userDrawn="1"/>
        </p:nvSpPr>
        <p:spPr>
          <a:xfrm>
            <a:off x="4744490" y="812481"/>
            <a:ext cx="4399511" cy="43372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98CBD6-7F47-5DC3-2FBF-EDAA54104E32}"/>
              </a:ext>
            </a:extLst>
          </p:cNvPr>
          <p:cNvSpPr/>
          <p:nvPr userDrawn="1"/>
        </p:nvSpPr>
        <p:spPr>
          <a:xfrm>
            <a:off x="0" y="0"/>
            <a:ext cx="674176" cy="5153483"/>
          </a:xfrm>
          <a:prstGeom prst="rect">
            <a:avLst/>
          </a:prstGeom>
          <a:gradFill>
            <a:gsLst>
              <a:gs pos="0">
                <a:srgbClr val="16162D"/>
              </a:gs>
              <a:gs pos="100000">
                <a:srgbClr val="081E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93049-0123-898F-2E8F-DFB207041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00"/>
          <a:stretch/>
        </p:blipFill>
        <p:spPr>
          <a:xfrm>
            <a:off x="163577" y="232474"/>
            <a:ext cx="347025" cy="297104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61DF2B4-3CA3-F262-9210-50E2DFFB83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748" y="4680505"/>
            <a:ext cx="1347106" cy="248403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2349B00-6AF1-F777-BECA-B69BE08553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4393" y="588080"/>
            <a:ext cx="4794647" cy="448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rgbClr val="060D30"/>
                </a:solidFill>
                <a:latin typeface="DIN Medium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8C5C7D5-CAF6-5948-7526-955F6E1A12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04393" y="1328309"/>
            <a:ext cx="4794647" cy="3227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rgbClr val="060D30"/>
                </a:solidFill>
                <a:latin typeface="DIN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[content here]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483D057-4C0B-B834-0E83-DEC014FCEF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5400000">
            <a:off x="-835087" y="1729525"/>
            <a:ext cx="2344351" cy="2964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DIN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41394975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3324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919C59-01C2-7F08-B874-70CB0C65535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6F7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253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Regula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C94A02-2B07-40A0-893C-82C41DB0F0F9}"/>
              </a:ext>
            </a:extLst>
          </p:cNvPr>
          <p:cNvSpPr/>
          <p:nvPr userDrawn="1"/>
        </p:nvSpPr>
        <p:spPr>
          <a:xfrm>
            <a:off x="4744490" y="812481"/>
            <a:ext cx="4399511" cy="43372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98CBD6-7F47-5DC3-2FBF-EDAA54104E32}"/>
              </a:ext>
            </a:extLst>
          </p:cNvPr>
          <p:cNvSpPr/>
          <p:nvPr userDrawn="1"/>
        </p:nvSpPr>
        <p:spPr>
          <a:xfrm>
            <a:off x="0" y="0"/>
            <a:ext cx="674176" cy="5153483"/>
          </a:xfrm>
          <a:prstGeom prst="rect">
            <a:avLst/>
          </a:prstGeom>
          <a:gradFill>
            <a:gsLst>
              <a:gs pos="0">
                <a:srgbClr val="16162D"/>
              </a:gs>
              <a:gs pos="100000">
                <a:srgbClr val="081E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93049-0123-898F-2E8F-DFB207041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00"/>
          <a:stretch/>
        </p:blipFill>
        <p:spPr>
          <a:xfrm>
            <a:off x="163577" y="232474"/>
            <a:ext cx="347025" cy="297104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2349B00-6AF1-F777-BECA-B69BE08553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4393" y="588080"/>
            <a:ext cx="4794647" cy="448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rgbClr val="060D30"/>
                </a:solidFill>
                <a:latin typeface="DIN Medium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8C5C7D5-CAF6-5948-7526-955F6E1A12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04393" y="1328309"/>
            <a:ext cx="4794647" cy="3227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rgbClr val="060D30"/>
                </a:solidFill>
                <a:latin typeface="DIN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[content here]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483D057-4C0B-B834-0E83-DEC014FCEF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5400000">
            <a:off x="-476184" y="2088429"/>
            <a:ext cx="1626542" cy="29640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bg1"/>
                </a:solidFill>
                <a:latin typeface="DIN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37B9A-93E6-9CE2-4324-2E2DDBCE45E2}"/>
              </a:ext>
            </a:extLst>
          </p:cNvPr>
          <p:cNvSpPr txBox="1"/>
          <p:nvPr userDrawn="1"/>
        </p:nvSpPr>
        <p:spPr>
          <a:xfrm>
            <a:off x="4964731" y="4565524"/>
            <a:ext cx="38051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rgbClr val="ED6923"/>
              </a:buClr>
              <a:buSzPct val="90000"/>
              <a:defRPr/>
            </a:pPr>
            <a:r>
              <a:rPr lang="en-GB" sz="800">
                <a:solidFill>
                  <a:srgbClr val="1E2648"/>
                </a:solidFill>
                <a:latin typeface="Bahnschrift Light" panose="020B0502040204020203" pitchFamily="34" charset="0"/>
              </a:rPr>
              <a:t>We Challenge, Inspire and Deliver.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687FB40-554D-88B0-1E88-6D5F561CC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76"/>
          <a:stretch/>
        </p:blipFill>
        <p:spPr>
          <a:xfrm>
            <a:off x="98190" y="1055423"/>
            <a:ext cx="470578" cy="215543"/>
          </a:xfrm>
          <a:prstGeom prst="rect">
            <a:avLst/>
          </a:prstGeom>
        </p:spPr>
      </p:pic>
      <p:pic>
        <p:nvPicPr>
          <p:cNvPr id="8" name="Picture 7" descr="A picture containing text, clipart, dishware, plate&#10;&#10;Description automatically generated">
            <a:extLst>
              <a:ext uri="{FF2B5EF4-FFF2-40B4-BE49-F238E27FC236}">
                <a16:creationId xmlns:a16="http://schemas.microsoft.com/office/drawing/2014/main" id="{5C82BA7C-0249-E895-C5B3-208B5A2872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" y="708701"/>
            <a:ext cx="502408" cy="22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297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Regula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C94A02-2B07-40A0-893C-82C41DB0F0F9}"/>
              </a:ext>
            </a:extLst>
          </p:cNvPr>
          <p:cNvSpPr/>
          <p:nvPr userDrawn="1"/>
        </p:nvSpPr>
        <p:spPr>
          <a:xfrm>
            <a:off x="4744490" y="812481"/>
            <a:ext cx="4399511" cy="43372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98CBD6-7F47-5DC3-2FBF-EDAA54104E32}"/>
              </a:ext>
            </a:extLst>
          </p:cNvPr>
          <p:cNvSpPr/>
          <p:nvPr userDrawn="1"/>
        </p:nvSpPr>
        <p:spPr>
          <a:xfrm>
            <a:off x="0" y="0"/>
            <a:ext cx="674176" cy="5153483"/>
          </a:xfrm>
          <a:prstGeom prst="rect">
            <a:avLst/>
          </a:prstGeom>
          <a:gradFill>
            <a:gsLst>
              <a:gs pos="0">
                <a:srgbClr val="16162D"/>
              </a:gs>
              <a:gs pos="100000">
                <a:srgbClr val="081E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93049-0123-898F-2E8F-DFB207041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00"/>
          <a:stretch/>
        </p:blipFill>
        <p:spPr>
          <a:xfrm>
            <a:off x="163577" y="232474"/>
            <a:ext cx="347025" cy="297104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2349B00-6AF1-F777-BECA-B69BE08553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4393" y="588080"/>
            <a:ext cx="4794647" cy="448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rgbClr val="060D30"/>
                </a:solidFill>
                <a:latin typeface="DIN Medium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8C5C7D5-CAF6-5948-7526-955F6E1A12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04393" y="1328309"/>
            <a:ext cx="4794647" cy="3227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rgbClr val="060D30"/>
                </a:solidFill>
                <a:latin typeface="DIN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[content here]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483D057-4C0B-B834-0E83-DEC014FCEF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5400000">
            <a:off x="-476184" y="2088429"/>
            <a:ext cx="1626542" cy="29640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bg1"/>
                </a:solidFill>
                <a:latin typeface="DIN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37B9A-93E6-9CE2-4324-2E2DDBCE45E2}"/>
              </a:ext>
            </a:extLst>
          </p:cNvPr>
          <p:cNvSpPr txBox="1"/>
          <p:nvPr userDrawn="1"/>
        </p:nvSpPr>
        <p:spPr>
          <a:xfrm>
            <a:off x="4964731" y="4565524"/>
            <a:ext cx="38051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rgbClr val="ED6923"/>
              </a:buClr>
              <a:buSzPct val="90000"/>
              <a:defRPr/>
            </a:pPr>
            <a:r>
              <a:rPr lang="en-GB" sz="800">
                <a:solidFill>
                  <a:srgbClr val="1E2648"/>
                </a:solidFill>
                <a:latin typeface="Bahnschrift Light" panose="020B0502040204020203" pitchFamily="34" charset="0"/>
              </a:rPr>
              <a:t>We Challenge, Inspire and Deliver.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687FB40-554D-88B0-1E88-6D5F561CC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76"/>
          <a:stretch/>
        </p:blipFill>
        <p:spPr>
          <a:xfrm>
            <a:off x="98190" y="1055423"/>
            <a:ext cx="470578" cy="215543"/>
          </a:xfrm>
          <a:prstGeom prst="rect">
            <a:avLst/>
          </a:prstGeom>
        </p:spPr>
      </p:pic>
      <p:pic>
        <p:nvPicPr>
          <p:cNvPr id="8" name="Picture 7" descr="A picture containing text, clipart, dishware, plate&#10;&#10;Description automatically generated">
            <a:extLst>
              <a:ext uri="{FF2B5EF4-FFF2-40B4-BE49-F238E27FC236}">
                <a16:creationId xmlns:a16="http://schemas.microsoft.com/office/drawing/2014/main" id="{5C82BA7C-0249-E895-C5B3-208B5A2872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" y="708701"/>
            <a:ext cx="502408" cy="22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342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Regula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C94A02-2B07-40A0-893C-82C41DB0F0F9}"/>
              </a:ext>
            </a:extLst>
          </p:cNvPr>
          <p:cNvSpPr/>
          <p:nvPr userDrawn="1"/>
        </p:nvSpPr>
        <p:spPr>
          <a:xfrm>
            <a:off x="4744490" y="812481"/>
            <a:ext cx="4399511" cy="43372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98CBD6-7F47-5DC3-2FBF-EDAA54104E32}"/>
              </a:ext>
            </a:extLst>
          </p:cNvPr>
          <p:cNvSpPr/>
          <p:nvPr userDrawn="1"/>
        </p:nvSpPr>
        <p:spPr>
          <a:xfrm>
            <a:off x="0" y="0"/>
            <a:ext cx="674176" cy="5153483"/>
          </a:xfrm>
          <a:prstGeom prst="rect">
            <a:avLst/>
          </a:prstGeom>
          <a:gradFill>
            <a:gsLst>
              <a:gs pos="0">
                <a:srgbClr val="16162D"/>
              </a:gs>
              <a:gs pos="100000">
                <a:srgbClr val="081E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93049-0123-898F-2E8F-DFB207041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00"/>
          <a:stretch/>
        </p:blipFill>
        <p:spPr>
          <a:xfrm>
            <a:off x="163577" y="232474"/>
            <a:ext cx="347025" cy="297104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483D057-4C0B-B834-0E83-DEC014FCEF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5400000">
            <a:off x="-466479" y="2098134"/>
            <a:ext cx="1607132" cy="2964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DIN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1B10B85B-EF7B-AD9F-673C-5024B4A508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236069" y="4835129"/>
            <a:ext cx="841076" cy="273844"/>
          </a:xfrm>
          <a:noFill/>
        </p:spPr>
        <p:txBody>
          <a:bodyPr/>
          <a:lstStyle>
            <a:lvl1pPr>
              <a:defRPr sz="1050">
                <a:latin typeface="Bahnschrift" panose="020B0502040204020203" pitchFamily="34" charset="0"/>
              </a:defRPr>
            </a:lvl1pPr>
          </a:lstStyle>
          <a:p>
            <a:pPr defTabSz="603487">
              <a:defRPr/>
            </a:pPr>
            <a:fld id="{88ABF79F-C7C6-49A6-B8F9-943BD7CDAEC3}" type="slidenum">
              <a:rPr lang="en-GB" smtClean="0">
                <a:solidFill>
                  <a:prstClr val="white">
                    <a:lumMod val="85000"/>
                  </a:prstClr>
                </a:solidFill>
              </a:rPr>
              <a:pPr defTabSz="603487">
                <a:defRPr/>
              </a:pPr>
              <a:t>‹#›</a:t>
            </a:fld>
            <a:endParaRPr lang="en-GB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DCEF0A4D-1F83-C501-2AF7-A78E8D165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76"/>
          <a:stretch/>
        </p:blipFill>
        <p:spPr>
          <a:xfrm>
            <a:off x="98190" y="1055423"/>
            <a:ext cx="470578" cy="215543"/>
          </a:xfrm>
          <a:prstGeom prst="rect">
            <a:avLst/>
          </a:prstGeom>
        </p:spPr>
      </p:pic>
      <p:pic>
        <p:nvPicPr>
          <p:cNvPr id="10" name="Picture 9" descr="A picture containing text, clipart, dishware, plate&#10;&#10;Description automatically generated">
            <a:extLst>
              <a:ext uri="{FF2B5EF4-FFF2-40B4-BE49-F238E27FC236}">
                <a16:creationId xmlns:a16="http://schemas.microsoft.com/office/drawing/2014/main" id="{8294D7C2-5E51-8BB3-8B48-5473E117A2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" y="708701"/>
            <a:ext cx="502408" cy="22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846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Regula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C94A02-2B07-40A0-893C-82C41DB0F0F9}"/>
              </a:ext>
            </a:extLst>
          </p:cNvPr>
          <p:cNvSpPr/>
          <p:nvPr userDrawn="1"/>
        </p:nvSpPr>
        <p:spPr>
          <a:xfrm>
            <a:off x="4744490" y="812481"/>
            <a:ext cx="4399511" cy="43372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98CBD6-7F47-5DC3-2FBF-EDAA54104E32}"/>
              </a:ext>
            </a:extLst>
          </p:cNvPr>
          <p:cNvSpPr/>
          <p:nvPr userDrawn="1"/>
        </p:nvSpPr>
        <p:spPr>
          <a:xfrm>
            <a:off x="0" y="0"/>
            <a:ext cx="674176" cy="5153483"/>
          </a:xfrm>
          <a:prstGeom prst="rect">
            <a:avLst/>
          </a:prstGeom>
          <a:gradFill>
            <a:gsLst>
              <a:gs pos="0">
                <a:srgbClr val="16162D"/>
              </a:gs>
              <a:gs pos="100000">
                <a:srgbClr val="081E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93049-0123-898F-2E8F-DFB207041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00"/>
          <a:stretch/>
        </p:blipFill>
        <p:spPr>
          <a:xfrm>
            <a:off x="163577" y="232474"/>
            <a:ext cx="347025" cy="297104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2349B00-6AF1-F777-BECA-B69BE08553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4393" y="588080"/>
            <a:ext cx="4794647" cy="448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rgbClr val="060D30"/>
                </a:solidFill>
                <a:latin typeface="DIN Medium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8C5C7D5-CAF6-5948-7526-955F6E1A12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04393" y="1328309"/>
            <a:ext cx="4794647" cy="3227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rgbClr val="060D30"/>
                </a:solidFill>
                <a:latin typeface="DIN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[content here]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483D057-4C0B-B834-0E83-DEC014FCEF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5400000">
            <a:off x="-476184" y="2088429"/>
            <a:ext cx="1626542" cy="29640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bg1"/>
                </a:solidFill>
                <a:latin typeface="DIN" panose="02020500000000000000" pitchFamily="18" charset="0"/>
              </a:defRPr>
            </a:lvl1pPr>
            <a:lvl2pPr marL="278591" indent="0">
              <a:buNone/>
              <a:defRPr/>
            </a:lvl2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37B9A-93E6-9CE2-4324-2E2DDBCE45E2}"/>
              </a:ext>
            </a:extLst>
          </p:cNvPr>
          <p:cNvSpPr txBox="1"/>
          <p:nvPr userDrawn="1"/>
        </p:nvSpPr>
        <p:spPr>
          <a:xfrm>
            <a:off x="4964731" y="4565524"/>
            <a:ext cx="38051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rgbClr val="ED6923"/>
              </a:buClr>
              <a:buSzPct val="90000"/>
              <a:defRPr/>
            </a:pPr>
            <a:r>
              <a:rPr lang="en-GB" sz="800">
                <a:solidFill>
                  <a:srgbClr val="1E2648"/>
                </a:solidFill>
                <a:latin typeface="Bahnschrift Light" panose="020B0502040204020203" pitchFamily="34" charset="0"/>
              </a:rPr>
              <a:t>We Challenge, Inspire and Deliver.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687FB40-554D-88B0-1E88-6D5F561CC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76"/>
          <a:stretch/>
        </p:blipFill>
        <p:spPr>
          <a:xfrm>
            <a:off x="98190" y="1055423"/>
            <a:ext cx="470578" cy="215543"/>
          </a:xfrm>
          <a:prstGeom prst="rect">
            <a:avLst/>
          </a:prstGeom>
        </p:spPr>
      </p:pic>
      <p:pic>
        <p:nvPicPr>
          <p:cNvPr id="8" name="Picture 7" descr="A picture containing text, clipart, dishware, plate&#10;&#10;Description automatically generated">
            <a:extLst>
              <a:ext uri="{FF2B5EF4-FFF2-40B4-BE49-F238E27FC236}">
                <a16:creationId xmlns:a16="http://schemas.microsoft.com/office/drawing/2014/main" id="{5C82BA7C-0249-E895-C5B3-208B5A2872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" y="708701"/>
            <a:ext cx="502408" cy="22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825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EBFD-BFD2-224E-8BA1-384279F97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B0564-E980-294B-B043-A3EBF0BCD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9977C-353E-A143-9B6E-83479CEE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DDEBD-6FC1-1D49-B7B8-E7A764C99510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CD786-7C73-F84A-8E95-1FBC84BBF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44E35-02C4-9A4E-AAF7-81D1FAD35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2852-C7E6-4341-99A9-7A1EC6EB8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443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ollo 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68B86A6-D153-4595-9EC3-84C975B6C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699" y="314909"/>
            <a:ext cx="8336603" cy="461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2D6B06E-5CC8-41B8-965D-AB72CFC554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79751" y="4697280"/>
            <a:ext cx="960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dd-mmm-yyyy</a:t>
            </a:r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BA5C8C3-2437-445A-AD59-71012B54B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53343" y="4697280"/>
            <a:ext cx="463964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1A6CE11-8496-4548-BB21-28B5530CE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66619" y="4697280"/>
            <a:ext cx="57368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C17AA-5BBC-43F1-BADC-BAD982F5DD7C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105A4-DF96-475B-BD39-F9391E849E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23" y="944725"/>
            <a:ext cx="8336756" cy="3582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72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68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gula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C94A02-2B07-40A0-893C-82C41DB0F0F9}"/>
              </a:ext>
            </a:extLst>
          </p:cNvPr>
          <p:cNvSpPr/>
          <p:nvPr userDrawn="1"/>
        </p:nvSpPr>
        <p:spPr>
          <a:xfrm>
            <a:off x="4744489" y="812480"/>
            <a:ext cx="4399511" cy="43372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98CBD6-7F47-5DC3-2FBF-EDAA54104E32}"/>
              </a:ext>
            </a:extLst>
          </p:cNvPr>
          <p:cNvSpPr/>
          <p:nvPr userDrawn="1"/>
        </p:nvSpPr>
        <p:spPr>
          <a:xfrm>
            <a:off x="0" y="0"/>
            <a:ext cx="674176" cy="5153483"/>
          </a:xfrm>
          <a:prstGeom prst="rect">
            <a:avLst/>
          </a:prstGeom>
          <a:gradFill>
            <a:gsLst>
              <a:gs pos="0">
                <a:srgbClr val="16162D"/>
              </a:gs>
              <a:gs pos="100000">
                <a:srgbClr val="081E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93049-0123-898F-2E8F-DFB207041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00"/>
          <a:stretch/>
        </p:blipFill>
        <p:spPr>
          <a:xfrm>
            <a:off x="163576" y="232474"/>
            <a:ext cx="347025" cy="297104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61DF2B4-3CA3-F262-9210-50E2DFFB83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748" y="4680504"/>
            <a:ext cx="1347106" cy="2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6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328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gradFill>
          <a:gsLst>
            <a:gs pos="0">
              <a:srgbClr val="003C71"/>
            </a:gs>
            <a:gs pos="99000">
              <a:srgbClr val="060D3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B67F3-0A3B-3BA7-9BEC-AFFD0AC779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4111" y="1878308"/>
            <a:ext cx="1955778" cy="61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8DE183-5AB9-CA6D-77C9-8900A29C2C2A}"/>
              </a:ext>
            </a:extLst>
          </p:cNvPr>
          <p:cNvSpPr txBox="1"/>
          <p:nvPr userDrawn="1"/>
        </p:nvSpPr>
        <p:spPr>
          <a:xfrm>
            <a:off x="3707704" y="4421686"/>
            <a:ext cx="1728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0">
                <a:solidFill>
                  <a:schemeClr val="bg1"/>
                </a:solidFill>
                <a:latin typeface="DIN" panose="02020500000000000000" pitchFamily="18" charset="0"/>
              </a:rPr>
              <a:t>global-</a:t>
            </a:r>
            <a:r>
              <a:rPr lang="en-US" sz="1200" b="1" i="0" err="1">
                <a:solidFill>
                  <a:schemeClr val="bg1"/>
                </a:solidFill>
                <a:latin typeface="DIN" panose="02020500000000000000" pitchFamily="18" charset="0"/>
              </a:rPr>
              <a:t>ec.com</a:t>
            </a:r>
            <a:endParaRPr lang="en-US" sz="1200" b="1" i="0">
              <a:solidFill>
                <a:schemeClr val="bg1"/>
              </a:solidFill>
              <a:latin typeface="DIN" panose="020205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139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Regular slide (subtle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98CBD6-7F47-5DC3-2FBF-EDAA54104E32}"/>
              </a:ext>
            </a:extLst>
          </p:cNvPr>
          <p:cNvSpPr/>
          <p:nvPr userDrawn="1"/>
        </p:nvSpPr>
        <p:spPr>
          <a:xfrm>
            <a:off x="0" y="0"/>
            <a:ext cx="674176" cy="5153483"/>
          </a:xfrm>
          <a:prstGeom prst="rect">
            <a:avLst/>
          </a:prstGeom>
          <a:gradFill>
            <a:gsLst>
              <a:gs pos="0">
                <a:srgbClr val="16162D"/>
              </a:gs>
              <a:gs pos="100000">
                <a:srgbClr val="081E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93049-0123-898F-2E8F-DFB207041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400"/>
          <a:stretch/>
        </p:blipFill>
        <p:spPr>
          <a:xfrm>
            <a:off x="163577" y="232474"/>
            <a:ext cx="347025" cy="2971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F32FD8-60D0-BD03-0F29-BE87D91DDBDE}"/>
              </a:ext>
            </a:extLst>
          </p:cNvPr>
          <p:cNvSpPr/>
          <p:nvPr userDrawn="1"/>
        </p:nvSpPr>
        <p:spPr>
          <a:xfrm>
            <a:off x="674176" y="9983"/>
            <a:ext cx="8469824" cy="5143500"/>
          </a:xfrm>
          <a:prstGeom prst="rect">
            <a:avLst/>
          </a:prstGeom>
          <a:solidFill>
            <a:srgbClr val="F6F7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75653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72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8" r:id="rId2"/>
    <p:sldLayoutId id="2147484222" r:id="rId3"/>
    <p:sldLayoutId id="2147484220" r:id="rId4"/>
    <p:sldLayoutId id="2147484218" r:id="rId5"/>
    <p:sldLayoutId id="2147484219" r:id="rId6"/>
    <p:sldLayoutId id="2147484226" r:id="rId7"/>
    <p:sldLayoutId id="2147484227" r:id="rId8"/>
    <p:sldLayoutId id="2147484229" r:id="rId9"/>
    <p:sldLayoutId id="2147484230" r:id="rId10"/>
  </p:sldLayoutIdLst>
  <p:txStyles>
    <p:titleStyle>
      <a:lvl1pPr algn="ctr" defTabSz="371464" rtl="0" eaLnBrk="1" latinLnBrk="0" hangingPunct="1"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8598" indent="-278598" algn="l" defTabSz="371464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03629" indent="-232165" algn="l" defTabSz="371464" rtl="0" eaLnBrk="1" latinLnBrk="0" hangingPunct="1">
        <a:spcBef>
          <a:spcPct val="20000"/>
        </a:spcBef>
        <a:buFont typeface="Arial"/>
        <a:buChar char="–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928659" indent="-185732" algn="l" defTabSz="371464" rtl="0" eaLnBrk="1" latinLnBrk="0" hangingPunct="1">
        <a:spcBef>
          <a:spcPct val="20000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300123" indent="-185732" algn="l" defTabSz="371464" rtl="0" eaLnBrk="1" latinLnBrk="0" hangingPunct="1">
        <a:spcBef>
          <a:spcPct val="20000"/>
        </a:spcBef>
        <a:buFont typeface="Arial"/>
        <a:buChar char="–"/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71586" indent="-185732" algn="l" defTabSz="371464" rtl="0" eaLnBrk="1" latinLnBrk="0" hangingPunct="1">
        <a:spcBef>
          <a:spcPct val="20000"/>
        </a:spcBef>
        <a:buFont typeface="Arial"/>
        <a:buChar char="»"/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43050" indent="-185732" algn="l" defTabSz="371464" rtl="0" eaLnBrk="1" latinLnBrk="0" hangingPunct="1">
        <a:spcBef>
          <a:spcPct val="20000"/>
        </a:spcBef>
        <a:buFont typeface="Arial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14513" indent="-185732" algn="l" defTabSz="371464" rtl="0" eaLnBrk="1" latinLnBrk="0" hangingPunct="1">
        <a:spcBef>
          <a:spcPct val="20000"/>
        </a:spcBef>
        <a:buFont typeface="Arial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785977" indent="-185732" algn="l" defTabSz="371464" rtl="0" eaLnBrk="1" latinLnBrk="0" hangingPunct="1">
        <a:spcBef>
          <a:spcPct val="20000"/>
        </a:spcBef>
        <a:buFont typeface="Arial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157440" indent="-185732" algn="l" defTabSz="371464" rtl="0" eaLnBrk="1" latinLnBrk="0" hangingPunct="1">
        <a:spcBef>
          <a:spcPct val="20000"/>
        </a:spcBef>
        <a:buFont typeface="Arial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1464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64" algn="l" defTabSz="371464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28" algn="l" defTabSz="371464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391" algn="l" defTabSz="371464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854" algn="l" defTabSz="371464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18" algn="l" defTabSz="371464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782" algn="l" defTabSz="371464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245" algn="l" defTabSz="371464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709" algn="l" defTabSz="371464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5192F-56EF-109C-CD64-6FCB5E5C2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594C8-8DAC-81A2-0FED-F577BBDC4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5D7A3-C9C1-BD5D-2523-379459B356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BF273-CB41-544A-BD2A-A914744C0D1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70ED5-6F17-FF9F-36D5-4E15C5239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9FB87-BD7D-1BCA-75FD-CD7202689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0CC97-267B-4849-ABDE-2354D960E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85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2" r:id="rId1"/>
    <p:sldLayoutId id="2147484233" r:id="rId2"/>
    <p:sldLayoutId id="2147484234" r:id="rId3"/>
    <p:sldLayoutId id="2147484235" r:id="rId4"/>
    <p:sldLayoutId id="2147484236" r:id="rId5"/>
    <p:sldLayoutId id="2147484237" r:id="rId6"/>
    <p:sldLayoutId id="2147484238" r:id="rId7"/>
    <p:sldLayoutId id="2147484239" r:id="rId8"/>
    <p:sldLayoutId id="2147484240" r:id="rId9"/>
    <p:sldLayoutId id="2147484241" r:id="rId10"/>
    <p:sldLayoutId id="2147484242" r:id="rId11"/>
    <p:sldLayoutId id="2147484243" r:id="rId12"/>
    <p:sldLayoutId id="2147484244" r:id="rId13"/>
    <p:sldLayoutId id="2147484245" r:id="rId14"/>
    <p:sldLayoutId id="2147484246" r:id="rId15"/>
    <p:sldLayoutId id="2147484247" r:id="rId16"/>
    <p:sldLayoutId id="2147484248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50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254" r:id="rId5"/>
    <p:sldLayoutId id="2147484255" r:id="rId6"/>
    <p:sldLayoutId id="2147484256" r:id="rId7"/>
    <p:sldLayoutId id="2147484257" r:id="rId8"/>
    <p:sldLayoutId id="2147484258" r:id="rId9"/>
    <p:sldLayoutId id="2147484259" r:id="rId10"/>
    <p:sldLayoutId id="2147484260" r:id="rId11"/>
    <p:sldLayoutId id="2147484261" r:id="rId12"/>
    <p:sldLayoutId id="2147484262" r:id="rId13"/>
    <p:sldLayoutId id="2147484263" r:id="rId14"/>
    <p:sldLayoutId id="2147484264" r:id="rId15"/>
    <p:sldLayoutId id="2147484265" r:id="rId16"/>
    <p:sldLayoutId id="2147484266" r:id="rId17"/>
    <p:sldLayoutId id="2147484267" r:id="rId18"/>
    <p:sldLayoutId id="2147484268" r:id="rId19"/>
    <p:sldLayoutId id="2147484269" r:id="rId20"/>
    <p:sldLayoutId id="2147484270" r:id="rId21"/>
  </p:sldLayoutIdLst>
  <p:txStyles>
    <p:titleStyle>
      <a:lvl1pPr algn="ctr" defTabSz="371464" rtl="0" eaLnBrk="1" latinLnBrk="0" hangingPunct="1"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8598" indent="-278598" algn="l" defTabSz="371464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03629" indent="-232165" algn="l" defTabSz="371464" rtl="0" eaLnBrk="1" latinLnBrk="0" hangingPunct="1">
        <a:spcBef>
          <a:spcPct val="20000"/>
        </a:spcBef>
        <a:buFont typeface="Arial"/>
        <a:buChar char="–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928659" indent="-185732" algn="l" defTabSz="371464" rtl="0" eaLnBrk="1" latinLnBrk="0" hangingPunct="1">
        <a:spcBef>
          <a:spcPct val="20000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300123" indent="-185732" algn="l" defTabSz="371464" rtl="0" eaLnBrk="1" latinLnBrk="0" hangingPunct="1">
        <a:spcBef>
          <a:spcPct val="20000"/>
        </a:spcBef>
        <a:buFont typeface="Arial"/>
        <a:buChar char="–"/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71586" indent="-185732" algn="l" defTabSz="371464" rtl="0" eaLnBrk="1" latinLnBrk="0" hangingPunct="1">
        <a:spcBef>
          <a:spcPct val="20000"/>
        </a:spcBef>
        <a:buFont typeface="Arial"/>
        <a:buChar char="»"/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43050" indent="-185732" algn="l" defTabSz="371464" rtl="0" eaLnBrk="1" latinLnBrk="0" hangingPunct="1">
        <a:spcBef>
          <a:spcPct val="20000"/>
        </a:spcBef>
        <a:buFont typeface="Arial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14513" indent="-185732" algn="l" defTabSz="371464" rtl="0" eaLnBrk="1" latinLnBrk="0" hangingPunct="1">
        <a:spcBef>
          <a:spcPct val="20000"/>
        </a:spcBef>
        <a:buFont typeface="Arial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785977" indent="-185732" algn="l" defTabSz="371464" rtl="0" eaLnBrk="1" latinLnBrk="0" hangingPunct="1">
        <a:spcBef>
          <a:spcPct val="20000"/>
        </a:spcBef>
        <a:buFont typeface="Arial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157440" indent="-185732" algn="l" defTabSz="371464" rtl="0" eaLnBrk="1" latinLnBrk="0" hangingPunct="1">
        <a:spcBef>
          <a:spcPct val="20000"/>
        </a:spcBef>
        <a:buFont typeface="Arial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1464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64" algn="l" defTabSz="371464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28" algn="l" defTabSz="371464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391" algn="l" defTabSz="371464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854" algn="l" defTabSz="371464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18" algn="l" defTabSz="371464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782" algn="l" defTabSz="371464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245" algn="l" defTabSz="371464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709" algn="l" defTabSz="371464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emf"/><Relationship Id="rId7" Type="http://schemas.openxmlformats.org/officeDocument/2006/relationships/image" Target="../media/image20.png"/><Relationship Id="rId12" Type="http://schemas.openxmlformats.org/officeDocument/2006/relationships/image" Target="../media/image2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svg"/><Relationship Id="rId11" Type="http://schemas.openxmlformats.org/officeDocument/2006/relationships/image" Target="../media/image24.emf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65B173-9F06-6285-3D86-443A233173DC}"/>
              </a:ext>
            </a:extLst>
          </p:cNvPr>
          <p:cNvSpPr/>
          <p:nvPr/>
        </p:nvSpPr>
        <p:spPr>
          <a:xfrm>
            <a:off x="1310511" y="2329376"/>
            <a:ext cx="3396068" cy="48474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68580" tIns="34290" rIns="68580" bIns="3429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defTabSz="914333">
              <a:spcAft>
                <a:spcPts val="900"/>
              </a:spcAft>
              <a:tabLst>
                <a:tab pos="2149154" algn="ctr"/>
                <a:tab pos="4298309" algn="r"/>
              </a:tabLst>
              <a:defRPr/>
            </a:pPr>
            <a:r>
              <a:rPr lang="en-US" sz="2700" b="1" dirty="0">
                <a:solidFill>
                  <a:schemeClr val="bg1"/>
                </a:solidFill>
                <a:latin typeface="Bahnschrift SemiBold" panose="020F0502020204030204" pitchFamily="34" charset="0"/>
                <a:cs typeface="Bahnschrift SemiBold" panose="020F0502020204030204" pitchFamily="34" charset="0"/>
              </a:rPr>
              <a:t>RGU Hack 2024</a:t>
            </a:r>
          </a:p>
        </p:txBody>
      </p:sp>
    </p:spTree>
    <p:extLst>
      <p:ext uri="{BB962C8B-B14F-4D97-AF65-F5344CB8AC3E}">
        <p14:creationId xmlns:p14="http://schemas.microsoft.com/office/powerpoint/2010/main" val="109350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342AB1C-065C-11FE-FB57-036A6A054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72" y="395058"/>
            <a:ext cx="803503" cy="251779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756E577B-383E-0A6B-151C-0E5965642A2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6540" y="4107828"/>
            <a:ext cx="686258" cy="29097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DA8C9B1-72FD-0FAA-0355-BC413D3730A4}"/>
              </a:ext>
            </a:extLst>
          </p:cNvPr>
          <p:cNvSpPr txBox="1"/>
          <p:nvPr/>
        </p:nvSpPr>
        <p:spPr>
          <a:xfrm>
            <a:off x="7633478" y="4563777"/>
            <a:ext cx="912380" cy="32316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750" i="1">
                <a:solidFill>
                  <a:prstClr val="white">
                    <a:lumMod val="75000"/>
                  </a:prstClr>
                </a:solidFill>
                <a:latin typeface="Bahnschrift Light" panose="020B0502040204020203" pitchFamily="34" charset="0"/>
              </a:rPr>
              <a:t>Strategic Partner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95E546-CBC5-0EBF-CFF6-FF657C3DD0D2}"/>
              </a:ext>
            </a:extLst>
          </p:cNvPr>
          <p:cNvGrpSpPr/>
          <p:nvPr/>
        </p:nvGrpSpPr>
        <p:grpSpPr>
          <a:xfrm>
            <a:off x="1506729" y="1210731"/>
            <a:ext cx="6130544" cy="2606658"/>
            <a:chOff x="2003912" y="1614308"/>
            <a:chExt cx="8174059" cy="3475544"/>
          </a:xfrm>
        </p:grpSpPr>
        <p:sp>
          <p:nvSpPr>
            <p:cNvPr id="25" name="AutoShape 2">
              <a:extLst>
                <a:ext uri="{FF2B5EF4-FFF2-40B4-BE49-F238E27FC236}">
                  <a16:creationId xmlns:a16="http://schemas.microsoft.com/office/drawing/2014/main" id="{E6F350CA-39AF-30BB-B24B-2EF9EBB3EB2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27780" y="280167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C0DE344-742C-C10D-D1C3-FBC5C37CD500}"/>
                </a:ext>
              </a:extLst>
            </p:cNvPr>
            <p:cNvGrpSpPr/>
            <p:nvPr/>
          </p:nvGrpSpPr>
          <p:grpSpPr>
            <a:xfrm>
              <a:off x="5112117" y="1614308"/>
              <a:ext cx="1971069" cy="333702"/>
              <a:chOff x="4146765" y="2784143"/>
              <a:chExt cx="3967605" cy="670257"/>
            </a:xfrm>
          </p:grpSpPr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30E9F691-66CA-5B7E-4107-E669CAE0BC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46765" y="2784143"/>
                <a:ext cx="3967605" cy="445560"/>
              </a:xfrm>
              <a:prstGeom prst="rect">
                <a:avLst/>
              </a:prstGeom>
            </p:spPr>
          </p:pic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83B88AA-C95F-DA17-5204-46CDE68348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46765" y="3454400"/>
                <a:ext cx="3967605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9" name="Picture 38" descr="Logo&#10;&#10;Description automatically generated">
              <a:extLst>
                <a:ext uri="{FF2B5EF4-FFF2-40B4-BE49-F238E27FC236}">
                  <a16:creationId xmlns:a16="http://schemas.microsoft.com/office/drawing/2014/main" id="{E3E2EF59-0F47-90C5-4FC8-EBA8B7CEE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56687" y="3284761"/>
              <a:ext cx="1563127" cy="440059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F1D7B1A5-3859-458C-9C6B-728C0F581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03912" y="3330162"/>
              <a:ext cx="1250823" cy="34925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C8D0C08-93DC-1415-55E3-953C7CE7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15511" y="3178026"/>
              <a:ext cx="1562460" cy="65352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1A19CBE-6F2F-554B-CDEF-C29BF58EE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9410" y="3314193"/>
              <a:ext cx="1216505" cy="381194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3D47BE-C322-FEC2-FDB6-A76D830C293A}"/>
                </a:ext>
              </a:extLst>
            </p:cNvPr>
            <p:cNvCxnSpPr/>
            <p:nvPr/>
          </p:nvCxnSpPr>
          <p:spPr>
            <a:xfrm>
              <a:off x="6107177" y="2204840"/>
              <a:ext cx="0" cy="422468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2DB4440C-392C-F149-F7C6-AFD82191B6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9323" y="2635056"/>
              <a:ext cx="6767418" cy="29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614A411-9AD5-C3D9-75B1-7EB1D4BBDE73}"/>
                </a:ext>
              </a:extLst>
            </p:cNvPr>
            <p:cNvCxnSpPr/>
            <p:nvPr/>
          </p:nvCxnSpPr>
          <p:spPr>
            <a:xfrm>
              <a:off x="2629323" y="2647753"/>
              <a:ext cx="0" cy="422468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A84DAA6-C4C3-0DD7-50A7-E86C7A881808}"/>
                </a:ext>
              </a:extLst>
            </p:cNvPr>
            <p:cNvCxnSpPr/>
            <p:nvPr/>
          </p:nvCxnSpPr>
          <p:spPr>
            <a:xfrm>
              <a:off x="4958185" y="2647753"/>
              <a:ext cx="0" cy="422468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868E88-C96D-F5A5-6CEB-C38EA790826E}"/>
                </a:ext>
              </a:extLst>
            </p:cNvPr>
            <p:cNvCxnSpPr/>
            <p:nvPr/>
          </p:nvCxnSpPr>
          <p:spPr>
            <a:xfrm>
              <a:off x="7301335" y="2647753"/>
              <a:ext cx="0" cy="422468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F0B7D2A-C325-AF2F-89EF-C0654CC84566}"/>
                </a:ext>
              </a:extLst>
            </p:cNvPr>
            <p:cNvCxnSpPr/>
            <p:nvPr/>
          </p:nvCxnSpPr>
          <p:spPr>
            <a:xfrm>
              <a:off x="9387310" y="2647753"/>
              <a:ext cx="0" cy="422468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7F86EE9-1961-6A8C-48B8-F0F6C178B9E4}"/>
                </a:ext>
              </a:extLst>
            </p:cNvPr>
            <p:cNvCxnSpPr/>
            <p:nvPr/>
          </p:nvCxnSpPr>
          <p:spPr>
            <a:xfrm>
              <a:off x="7301335" y="3890765"/>
              <a:ext cx="0" cy="422468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E0E72F38-2F3A-8C2B-6DBC-BEE27D5FB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92200" y="4732429"/>
              <a:ext cx="713418" cy="258307"/>
            </a:xfrm>
            <a:prstGeom prst="rect">
              <a:avLst/>
            </a:prstGeom>
          </p:spPr>
        </p:pic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D4B5960C-1045-82F4-3368-6844C9864DDF}"/>
                </a:ext>
              </a:extLst>
            </p:cNvPr>
            <p:cNvCxnSpPr>
              <a:cxnSpLocks/>
            </p:cNvCxnSpPr>
            <p:nvPr/>
          </p:nvCxnSpPr>
          <p:spPr>
            <a:xfrm>
              <a:off x="6727780" y="4306694"/>
              <a:ext cx="1165335" cy="554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2233D0A-A383-689A-B2E5-299273A28A1B}"/>
                </a:ext>
              </a:extLst>
            </p:cNvPr>
            <p:cNvCxnSpPr>
              <a:cxnSpLocks/>
            </p:cNvCxnSpPr>
            <p:nvPr/>
          </p:nvCxnSpPr>
          <p:spPr>
            <a:xfrm>
              <a:off x="6727780" y="4305102"/>
              <a:ext cx="0" cy="209743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609A11B-167E-1F8D-36BF-B02E538B8E0F}"/>
                </a:ext>
              </a:extLst>
            </p:cNvPr>
            <p:cNvCxnSpPr>
              <a:cxnSpLocks/>
            </p:cNvCxnSpPr>
            <p:nvPr/>
          </p:nvCxnSpPr>
          <p:spPr>
            <a:xfrm>
              <a:off x="7885068" y="4319390"/>
              <a:ext cx="0" cy="209743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7C5F4B5-3645-FCE3-9BD0-283FD5732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80806" y="4690648"/>
              <a:ext cx="831675" cy="3992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688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319DB5-76B4-F34F-94EB-4A0DA80CD6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5536"/>
            <a:ext cx="4211337" cy="31922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0DCFE4-8004-AE18-0D62-EDF795245E25}"/>
              </a:ext>
            </a:extLst>
          </p:cNvPr>
          <p:cNvSpPr/>
          <p:nvPr/>
        </p:nvSpPr>
        <p:spPr>
          <a:xfrm>
            <a:off x="1118782" y="644276"/>
            <a:ext cx="3396068" cy="9002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68580" tIns="34290" rIns="68580" bIns="3429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defTabSz="914333">
              <a:spcAft>
                <a:spcPts val="900"/>
              </a:spcAft>
              <a:tabLst>
                <a:tab pos="2149154" algn="ctr"/>
                <a:tab pos="4298309" algn="r"/>
              </a:tabLst>
              <a:defRPr/>
            </a:pPr>
            <a:r>
              <a:rPr lang="en-US" sz="2700" b="1" dirty="0">
                <a:solidFill>
                  <a:srgbClr val="081E4D"/>
                </a:solidFill>
                <a:latin typeface="Bahnschrift SemiBold" panose="020F0502020204030204" pitchFamily="34" charset="0"/>
                <a:cs typeface="Bahnschrift SemiBold" panose="020F0502020204030204" pitchFamily="34" charset="0"/>
              </a:rPr>
              <a:t>Integrated EPC Delivery Capabilities</a:t>
            </a: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9345C546-E5E6-3A5D-E96A-016355ED0583}"/>
              </a:ext>
            </a:extLst>
          </p:cNvPr>
          <p:cNvSpPr txBox="1"/>
          <p:nvPr/>
        </p:nvSpPr>
        <p:spPr>
          <a:xfrm>
            <a:off x="1118782" y="1671504"/>
            <a:ext cx="3453218" cy="90024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cs typeface="Poppins"/>
              </a:rPr>
              <a:t>Global E&amp;C has the most comprehensive EPC capability in the market. Our range of services and the scope of expertise, positions us to support customers at every stage of their project; from initial concepts to sustaining and enhancing their assets. Our capabilities are enabled and delivered through all of our teams in Global E&amp;C.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E432D-9298-7981-DD56-EB17C48FE7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64" y="3467100"/>
            <a:ext cx="7370723" cy="599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B84BB6-0CFA-9084-0415-881DBB976FBD}"/>
              </a:ext>
            </a:extLst>
          </p:cNvPr>
          <p:cNvSpPr txBox="1"/>
          <p:nvPr/>
        </p:nvSpPr>
        <p:spPr>
          <a:xfrm>
            <a:off x="1151164" y="3192236"/>
            <a:ext cx="7370723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spc="225" dirty="0">
                <a:solidFill>
                  <a:srgbClr val="081E4D"/>
                </a:solidFill>
                <a:latin typeface="Bahnschrift Light" panose="020B0502040204020203" pitchFamily="34" charset="0"/>
                <a:cs typeface="Poppins"/>
              </a:rPr>
              <a:t>SLINGSHOT – EPC MADE DIGITAL </a:t>
            </a:r>
            <a:endParaRPr lang="en-US" sz="825" spc="225" dirty="0">
              <a:solidFill>
                <a:srgbClr val="081E4D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A4605B-7D73-2CAA-0A6A-0046F973F3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5400000">
            <a:off x="-881606" y="1863954"/>
            <a:ext cx="2344351" cy="296401"/>
          </a:xfrm>
        </p:spPr>
        <p:txBody>
          <a:bodyPr/>
          <a:lstStyle/>
          <a:p>
            <a:r>
              <a:rPr lang="en-US" dirty="0"/>
              <a:t>Capabilities</a:t>
            </a:r>
          </a:p>
        </p:txBody>
      </p:sp>
    </p:spTree>
    <p:extLst>
      <p:ext uri="{BB962C8B-B14F-4D97-AF65-F5344CB8AC3E}">
        <p14:creationId xmlns:p14="http://schemas.microsoft.com/office/powerpoint/2010/main" val="1574819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B153518-E7DD-362D-F251-E17B325769B5}"/>
              </a:ext>
            </a:extLst>
          </p:cNvPr>
          <p:cNvSpPr/>
          <p:nvPr/>
        </p:nvSpPr>
        <p:spPr>
          <a:xfrm>
            <a:off x="4680984" y="2268534"/>
            <a:ext cx="4071164" cy="2293857"/>
          </a:xfrm>
          <a:prstGeom prst="roundRect">
            <a:avLst>
              <a:gd name="adj" fmla="val 3444"/>
            </a:avLst>
          </a:prstGeom>
          <a:solidFill>
            <a:schemeClr val="bg1"/>
          </a:solidFill>
          <a:ln>
            <a:noFill/>
          </a:ln>
          <a:effectLst>
            <a:outerShdw blurRad="477538" sx="53000" sy="53000" algn="ctr" rotWithShape="0">
              <a:srgbClr val="1E2447">
                <a:alpha val="2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5725EA7-A900-AE81-6535-C6F2A8A45A1B}"/>
              </a:ext>
            </a:extLst>
          </p:cNvPr>
          <p:cNvSpPr/>
          <p:nvPr/>
        </p:nvSpPr>
        <p:spPr>
          <a:xfrm>
            <a:off x="4680984" y="816701"/>
            <a:ext cx="4071164" cy="1378813"/>
          </a:xfrm>
          <a:prstGeom prst="roundRect">
            <a:avLst>
              <a:gd name="adj" fmla="val 3444"/>
            </a:avLst>
          </a:prstGeom>
          <a:solidFill>
            <a:schemeClr val="bg1"/>
          </a:solidFill>
          <a:ln>
            <a:noFill/>
          </a:ln>
          <a:effectLst>
            <a:outerShdw blurRad="477538" sx="53000" sy="53000" algn="ctr" rotWithShape="0">
              <a:srgbClr val="1E2447">
                <a:alpha val="2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 descr="A picture containing text, indoor, monitor, screenshot&#10;&#10;Description automatically generated">
            <a:extLst>
              <a:ext uri="{FF2B5EF4-FFF2-40B4-BE49-F238E27FC236}">
                <a16:creationId xmlns:a16="http://schemas.microsoft.com/office/drawing/2014/main" id="{6A09E5B2-85D5-F264-19F5-C29A580C3A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3" y="1164390"/>
            <a:ext cx="4021767" cy="3016325"/>
          </a:xfrm>
          <a:prstGeom prst="rect">
            <a:avLst/>
          </a:prstGeom>
        </p:spPr>
      </p:pic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94F730F-8BA1-ED6D-86E2-A72A816E3C65}"/>
              </a:ext>
            </a:extLst>
          </p:cNvPr>
          <p:cNvSpPr txBox="1">
            <a:spLocks/>
          </p:cNvSpPr>
          <p:nvPr/>
        </p:nvSpPr>
        <p:spPr>
          <a:xfrm>
            <a:off x="3250180" y="363717"/>
            <a:ext cx="2344351" cy="296401"/>
          </a:xfrm>
          <a:prstGeom prst="rect">
            <a:avLst/>
          </a:prstGeom>
        </p:spPr>
        <p:txBody>
          <a:bodyPr anchor="ctr"/>
          <a:lstStyle>
            <a:lvl1pPr marL="0" indent="0" algn="l" defTabSz="371464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bg1"/>
                </a:solidFill>
                <a:latin typeface="DIN" panose="02020500000000000000" pitchFamily="18" charset="0"/>
                <a:ea typeface="+mn-ea"/>
                <a:cs typeface="+mn-cs"/>
              </a:defRPr>
            </a:lvl1pPr>
            <a:lvl2pPr marL="278598" indent="0" algn="l" defTabSz="371464" rtl="0" eaLnBrk="1" latinLnBrk="0" hangingPunct="1">
              <a:spcBef>
                <a:spcPct val="20000"/>
              </a:spcBef>
              <a:buFont typeface="Arial"/>
              <a:buNone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59" indent="-185732" algn="l" defTabSz="371464" rtl="0" eaLnBrk="1" latinLnBrk="0" hangingPunct="1">
              <a:spcBef>
                <a:spcPct val="20000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23" indent="-185732" algn="l" defTabSz="371464" rtl="0" eaLnBrk="1" latinLnBrk="0" hangingPunct="1">
              <a:spcBef>
                <a:spcPct val="20000"/>
              </a:spcBef>
              <a:buFont typeface="Arial"/>
              <a:buChar char="–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586" indent="-185732" algn="l" defTabSz="371464" rtl="0" eaLnBrk="1" latinLnBrk="0" hangingPunct="1">
              <a:spcBef>
                <a:spcPct val="20000"/>
              </a:spcBef>
              <a:buFont typeface="Arial"/>
              <a:buChar char="»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050" indent="-185732" algn="l" defTabSz="371464" rtl="0" eaLnBrk="1" latinLnBrk="0" hangingPunct="1">
              <a:spcBef>
                <a:spcPct val="20000"/>
              </a:spcBef>
              <a:buFont typeface="Arial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13" indent="-185732" algn="l" defTabSz="371464" rtl="0" eaLnBrk="1" latinLnBrk="0" hangingPunct="1">
              <a:spcBef>
                <a:spcPct val="20000"/>
              </a:spcBef>
              <a:buFont typeface="Arial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5977" indent="-185732" algn="l" defTabSz="371464" rtl="0" eaLnBrk="1" latinLnBrk="0" hangingPunct="1">
              <a:spcBef>
                <a:spcPct val="20000"/>
              </a:spcBef>
              <a:buFont typeface="Arial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440" indent="-185732" algn="l" defTabSz="371464" rtl="0" eaLnBrk="1" latinLnBrk="0" hangingPunct="1">
              <a:spcBef>
                <a:spcPct val="20000"/>
              </a:spcBef>
              <a:buFont typeface="Arial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371464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0F1C4B"/>
                </a:solidFill>
                <a:effectLst/>
                <a:uLnTx/>
                <a:uFillTx/>
                <a:latin typeface="Bahnschrift" panose="020B0502040204020203" pitchFamily="34" charset="0"/>
                <a:ea typeface="DIN 2014 Bold" panose="020B0504020202020204" pitchFamily="34" charset="0"/>
                <a:cs typeface="+mn-cs"/>
              </a:rPr>
              <a:t>Slingshot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0F1C4B"/>
                </a:solidFill>
                <a:effectLst/>
                <a:uLnTx/>
                <a:uFillTx/>
                <a:latin typeface="Bahnschrift Light" panose="020B0502040204020203" pitchFamily="34" charset="0"/>
                <a:ea typeface="DIN 2014 Bold" panose="020B0504020202020204" pitchFamily="34" charset="0"/>
                <a:cs typeface="+mn-cs"/>
              </a:rPr>
              <a:t> -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0F1C4B"/>
                </a:solidFill>
                <a:effectLst/>
                <a:uLnTx/>
                <a:uFillTx/>
                <a:latin typeface="Bahnschrift Light" panose="020B0502040204020203" pitchFamily="34" charset="0"/>
                <a:ea typeface="DIN 2014 Bold" panose="020B0504020202020204" pitchFamily="34" charset="0"/>
                <a:cs typeface="+mn-cs"/>
              </a:rPr>
              <a:t>EPC made digital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F1C4B"/>
              </a:solidFill>
              <a:effectLst/>
              <a:uLnTx/>
              <a:uFillTx/>
              <a:latin typeface="Bahnschrift Light" panose="020B0502040204020203" pitchFamily="34" charset="0"/>
              <a:ea typeface="DIN 2014 Bold" panose="020B0504020202020204" pitchFamily="34" charset="0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D0AA5-D64E-7C5A-EC84-D7F5FD36E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2" y="363717"/>
            <a:ext cx="1054359" cy="4529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187637-BCD9-4C1B-EC49-CAD20F95496C}"/>
              </a:ext>
            </a:extLst>
          </p:cNvPr>
          <p:cNvSpPr txBox="1"/>
          <p:nvPr/>
        </p:nvSpPr>
        <p:spPr>
          <a:xfrm>
            <a:off x="7455147" y="4740719"/>
            <a:ext cx="2782027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F1C4B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We Challenge, Inspire and Deliver.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3607A61-DA03-9DBE-7CD1-2C199E4A3B9F}"/>
              </a:ext>
            </a:extLst>
          </p:cNvPr>
          <p:cNvGrpSpPr/>
          <p:nvPr/>
        </p:nvGrpSpPr>
        <p:grpSpPr>
          <a:xfrm>
            <a:off x="4799968" y="987487"/>
            <a:ext cx="3820382" cy="369332"/>
            <a:chOff x="6399956" y="1316647"/>
            <a:chExt cx="5093843" cy="4924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6BCFC5-CC4C-5428-1A5C-AA340A388CE4}"/>
                </a:ext>
              </a:extLst>
            </p:cNvPr>
            <p:cNvSpPr txBox="1"/>
            <p:nvPr/>
          </p:nvSpPr>
          <p:spPr>
            <a:xfrm>
              <a:off x="7576336" y="1316647"/>
              <a:ext cx="391746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+mn-ea"/>
                  <a:cs typeface="+mn-cs"/>
                </a:rPr>
                <a:t>Dynamic and interactive dashboards in Global E&amp;C’s dedicated customer portal for performance, delivery and reporting.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BD9F5D0-7892-9D05-646C-625E6517D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9956" y="1327842"/>
              <a:ext cx="950757" cy="439274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9595F9-4C7E-9494-C1D9-CCE8F8FDF29D}"/>
              </a:ext>
            </a:extLst>
          </p:cNvPr>
          <p:cNvGrpSpPr/>
          <p:nvPr/>
        </p:nvGrpSpPr>
        <p:grpSpPr>
          <a:xfrm>
            <a:off x="4799966" y="1364960"/>
            <a:ext cx="3684820" cy="329456"/>
            <a:chOff x="6399954" y="1816476"/>
            <a:chExt cx="4913093" cy="43927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12D8CAD-D2C3-CA81-1FEA-C017E3227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9954" y="1816476"/>
              <a:ext cx="950761" cy="43927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636C91-F9FC-848A-5459-E11AEFC7A7EB}"/>
                </a:ext>
              </a:extLst>
            </p:cNvPr>
            <p:cNvSpPr txBox="1"/>
            <p:nvPr/>
          </p:nvSpPr>
          <p:spPr>
            <a:xfrm>
              <a:off x="7576337" y="1866836"/>
              <a:ext cx="3736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+mn-ea"/>
                  <a:cs typeface="+mn-cs"/>
                </a:rPr>
                <a:t>The one-stop interactive digital user guide for Slingshot. Not sure where to begin? Start here.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88CA0E1-019E-16D6-E385-36677F0A0091}"/>
              </a:ext>
            </a:extLst>
          </p:cNvPr>
          <p:cNvGrpSpPr/>
          <p:nvPr/>
        </p:nvGrpSpPr>
        <p:grpSpPr>
          <a:xfrm>
            <a:off x="4862883" y="1725641"/>
            <a:ext cx="3621905" cy="340225"/>
            <a:chOff x="6483843" y="2300854"/>
            <a:chExt cx="4829206" cy="45363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1187BF6-1C64-686B-A550-F19475C03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3843" y="2300854"/>
              <a:ext cx="782983" cy="45363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5AAFC5-DEA6-B994-C508-F4C67B54880C}"/>
                </a:ext>
              </a:extLst>
            </p:cNvPr>
            <p:cNvSpPr txBox="1"/>
            <p:nvPr/>
          </p:nvSpPr>
          <p:spPr>
            <a:xfrm>
              <a:off x="7576338" y="2358393"/>
              <a:ext cx="3736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+mn-ea"/>
                  <a:cs typeface="+mn-cs"/>
                </a:rPr>
                <a:t>All organisational governance and procedural documentation is stored and maintained on the BMS.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9D58C1F-5485-D794-C88E-640CE435C1A5}"/>
              </a:ext>
            </a:extLst>
          </p:cNvPr>
          <p:cNvSpPr txBox="1"/>
          <p:nvPr/>
        </p:nvSpPr>
        <p:spPr>
          <a:xfrm>
            <a:off x="5682253" y="4122008"/>
            <a:ext cx="2938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Completions Handover &amp; Management System – Global E&amp;C’s proprietary digital solution for commissioning services.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F4E23C7-65D4-CC63-3862-DCD44DE08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5435" y="4151968"/>
            <a:ext cx="650153" cy="1939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7FE8FCC-BF18-2828-E87F-66F6839A6326}"/>
              </a:ext>
            </a:extLst>
          </p:cNvPr>
          <p:cNvSpPr txBox="1"/>
          <p:nvPr/>
        </p:nvSpPr>
        <p:spPr>
          <a:xfrm>
            <a:off x="5682252" y="3483735"/>
            <a:ext cx="280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Asset visualisation technology integrated into Slingshot to enable seamless access to photogrammetry, 3D models, and point cloud.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E8E051C-049F-43B5-6128-C59CF148F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6089" y="3445637"/>
            <a:ext cx="288847" cy="3301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92AC19-3CC2-AF78-E0C2-AEC68688D680}"/>
              </a:ext>
            </a:extLst>
          </p:cNvPr>
          <p:cNvSpPr txBox="1"/>
          <p:nvPr/>
        </p:nvSpPr>
        <p:spPr>
          <a:xfrm>
            <a:off x="5682253" y="2753131"/>
            <a:ext cx="2802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Personnel logistics fully integrated into Slingshot, used for offshore mobilisations, competency and training.</a:t>
            </a:r>
          </a:p>
        </p:txBody>
      </p:sp>
      <p:pic>
        <p:nvPicPr>
          <p:cNvPr id="37" name="Picture 36" descr="A picture containing logo&#10;&#10;Description automatically generated">
            <a:extLst>
              <a:ext uri="{FF2B5EF4-FFF2-40B4-BE49-F238E27FC236}">
                <a16:creationId xmlns:a16="http://schemas.microsoft.com/office/drawing/2014/main" id="{C20E3FA7-F341-5BA1-4715-DC6B569F330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41" y="2797519"/>
            <a:ext cx="542741" cy="1651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2E2DDD-42FA-0803-E2D0-B53F634A4FA7}"/>
              </a:ext>
            </a:extLst>
          </p:cNvPr>
          <p:cNvSpPr txBox="1"/>
          <p:nvPr/>
        </p:nvSpPr>
        <p:spPr>
          <a:xfrm>
            <a:off x="5682253" y="2406877"/>
            <a:ext cx="274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Dedicated solution for storage, management and workflow of all business technical documentation.</a:t>
            </a:r>
          </a:p>
        </p:txBody>
      </p: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6EC70252-5E7A-7C69-641D-FBF1E296BEB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558" y="2463497"/>
            <a:ext cx="545909" cy="1406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330BD8-3F12-9767-3B7E-482E0646B8AE}"/>
              </a:ext>
            </a:extLst>
          </p:cNvPr>
          <p:cNvSpPr txBox="1"/>
          <p:nvPr/>
        </p:nvSpPr>
        <p:spPr>
          <a:xfrm>
            <a:off x="5682253" y="3868085"/>
            <a:ext cx="2982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Solution for prioritising, planning, managing and executing our projects on time.</a:t>
            </a:r>
          </a:p>
        </p:txBody>
      </p:sp>
      <p:pic>
        <p:nvPicPr>
          <p:cNvPr id="39" name="Picture 38" descr="Shape&#10;&#10;Description automatically generated with medium confidence">
            <a:extLst>
              <a:ext uri="{FF2B5EF4-FFF2-40B4-BE49-F238E27FC236}">
                <a16:creationId xmlns:a16="http://schemas.microsoft.com/office/drawing/2014/main" id="{39E2426E-793F-27BD-07B1-ADD4CDBEF9C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45" y="3873454"/>
            <a:ext cx="613934" cy="1508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6FD429A-2F1F-ADD7-44BE-747490D755B3}"/>
              </a:ext>
            </a:extLst>
          </p:cNvPr>
          <p:cNvSpPr txBox="1"/>
          <p:nvPr/>
        </p:nvSpPr>
        <p:spPr>
          <a:xfrm>
            <a:off x="5682252" y="3099383"/>
            <a:ext cx="2690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Visual and interactive dashboards which help drive and inform every aspect of our business.</a:t>
            </a:r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28C1B48C-A72D-84BD-EB9E-D0F94E19486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044" y="3156003"/>
            <a:ext cx="570936" cy="14067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ECA8A86-B2D4-EAC8-2DFD-21D87BC3C60F}"/>
              </a:ext>
            </a:extLst>
          </p:cNvPr>
          <p:cNvCxnSpPr>
            <a:cxnSpLocks/>
          </p:cNvCxnSpPr>
          <p:nvPr/>
        </p:nvCxnSpPr>
        <p:spPr>
          <a:xfrm flipH="1">
            <a:off x="3055009" y="2752503"/>
            <a:ext cx="1358612" cy="0"/>
          </a:xfrm>
          <a:prstGeom prst="line">
            <a:avLst/>
          </a:prstGeom>
          <a:ln w="6350">
            <a:solidFill>
              <a:srgbClr val="FF84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8FAE43C0-437D-7E29-4FEE-60E8E16BD697}"/>
              </a:ext>
            </a:extLst>
          </p:cNvPr>
          <p:cNvSpPr/>
          <p:nvPr/>
        </p:nvSpPr>
        <p:spPr>
          <a:xfrm>
            <a:off x="3052355" y="2708392"/>
            <a:ext cx="88221" cy="88221"/>
          </a:xfrm>
          <a:prstGeom prst="ellipse">
            <a:avLst/>
          </a:prstGeom>
          <a:solidFill>
            <a:schemeClr val="bg1"/>
          </a:solidFill>
          <a:ln w="6350">
            <a:solidFill>
              <a:srgbClr val="FF84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3D39E54-0787-CE82-655A-D1358050255F}"/>
              </a:ext>
            </a:extLst>
          </p:cNvPr>
          <p:cNvCxnSpPr>
            <a:cxnSpLocks/>
          </p:cNvCxnSpPr>
          <p:nvPr/>
        </p:nvCxnSpPr>
        <p:spPr>
          <a:xfrm flipV="1">
            <a:off x="4416275" y="1023756"/>
            <a:ext cx="0" cy="3368117"/>
          </a:xfrm>
          <a:prstGeom prst="line">
            <a:avLst/>
          </a:prstGeom>
          <a:ln w="6350">
            <a:solidFill>
              <a:srgbClr val="FF84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40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94F730F-8BA1-ED6D-86E2-A72A816E3C65}"/>
              </a:ext>
            </a:extLst>
          </p:cNvPr>
          <p:cNvSpPr txBox="1">
            <a:spLocks/>
          </p:cNvSpPr>
          <p:nvPr/>
        </p:nvSpPr>
        <p:spPr>
          <a:xfrm rot="5400000">
            <a:off x="-835087" y="1729525"/>
            <a:ext cx="2344351" cy="296401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l" defTabSz="371464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bg1"/>
                </a:solidFill>
                <a:latin typeface="DIN" panose="02020500000000000000" pitchFamily="18" charset="0"/>
                <a:ea typeface="+mn-ea"/>
                <a:cs typeface="+mn-cs"/>
              </a:defRPr>
            </a:lvl1pPr>
            <a:lvl2pPr marL="278598" indent="0" algn="l" defTabSz="371464" rtl="0" eaLnBrk="1" latinLnBrk="0" hangingPunct="1">
              <a:spcBef>
                <a:spcPct val="20000"/>
              </a:spcBef>
              <a:buFont typeface="Arial"/>
              <a:buNone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59" indent="-185732" algn="l" defTabSz="371464" rtl="0" eaLnBrk="1" latinLnBrk="0" hangingPunct="1">
              <a:spcBef>
                <a:spcPct val="20000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23" indent="-185732" algn="l" defTabSz="371464" rtl="0" eaLnBrk="1" latinLnBrk="0" hangingPunct="1">
              <a:spcBef>
                <a:spcPct val="20000"/>
              </a:spcBef>
              <a:buFont typeface="Arial"/>
              <a:buChar char="–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586" indent="-185732" algn="l" defTabSz="371464" rtl="0" eaLnBrk="1" latinLnBrk="0" hangingPunct="1">
              <a:spcBef>
                <a:spcPct val="20000"/>
              </a:spcBef>
              <a:buFont typeface="Arial"/>
              <a:buChar char="»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050" indent="-185732" algn="l" defTabSz="371464" rtl="0" eaLnBrk="1" latinLnBrk="0" hangingPunct="1">
              <a:spcBef>
                <a:spcPct val="20000"/>
              </a:spcBef>
              <a:buFont typeface="Arial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13" indent="-185732" algn="l" defTabSz="371464" rtl="0" eaLnBrk="1" latinLnBrk="0" hangingPunct="1">
              <a:spcBef>
                <a:spcPct val="20000"/>
              </a:spcBef>
              <a:buFont typeface="Arial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5977" indent="-185732" algn="l" defTabSz="371464" rtl="0" eaLnBrk="1" latinLnBrk="0" hangingPunct="1">
              <a:spcBef>
                <a:spcPct val="20000"/>
              </a:spcBef>
              <a:buFont typeface="Arial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440" indent="-185732" algn="l" defTabSz="371464" rtl="0" eaLnBrk="1" latinLnBrk="0" hangingPunct="1">
              <a:spcBef>
                <a:spcPct val="20000"/>
              </a:spcBef>
              <a:buFont typeface="Arial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98" dirty="0">
                <a:latin typeface="Bahnschrift Light" panose="020F0302020204030204" pitchFamily="34" charset="0"/>
                <a:cs typeface="Bahnschrift Light" panose="020F0302020204030204" pitchFamily="34" charset="0"/>
              </a:rPr>
              <a:t>Operations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C5F3C-628B-8C20-0F99-4530850A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77979" y="883708"/>
            <a:ext cx="5733302" cy="322626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22C2164-F638-3437-A5A6-E91B8F51355D}"/>
              </a:ext>
            </a:extLst>
          </p:cNvPr>
          <p:cNvGrpSpPr/>
          <p:nvPr/>
        </p:nvGrpSpPr>
        <p:grpSpPr>
          <a:xfrm>
            <a:off x="5296874" y="2290439"/>
            <a:ext cx="885517" cy="1140007"/>
            <a:chOff x="6213209" y="2723808"/>
            <a:chExt cx="885517" cy="1140007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7E68B00-F1AF-B609-2E87-F2F87FEFADBA}"/>
                </a:ext>
              </a:extLst>
            </p:cNvPr>
            <p:cNvSpPr/>
            <p:nvPr/>
          </p:nvSpPr>
          <p:spPr>
            <a:xfrm>
              <a:off x="6213687" y="2723808"/>
              <a:ext cx="802690" cy="1101432"/>
            </a:xfrm>
            <a:prstGeom prst="roundRect">
              <a:avLst>
                <a:gd name="adj" fmla="val 7595"/>
              </a:avLst>
            </a:prstGeom>
            <a:solidFill>
              <a:schemeClr val="bg1">
                <a:alpha val="5012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FBFF942-0D45-D6F2-3548-2C28AF50638B}"/>
                </a:ext>
              </a:extLst>
            </p:cNvPr>
            <p:cNvGrpSpPr/>
            <p:nvPr/>
          </p:nvGrpSpPr>
          <p:grpSpPr>
            <a:xfrm>
              <a:off x="6213209" y="2831063"/>
              <a:ext cx="885517" cy="1032752"/>
              <a:chOff x="5741608" y="2759326"/>
              <a:chExt cx="885517" cy="103275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1AE88C-078A-561D-7136-89A0E5C62909}"/>
                  </a:ext>
                </a:extLst>
              </p:cNvPr>
              <p:cNvSpPr txBox="1"/>
              <p:nvPr/>
            </p:nvSpPr>
            <p:spPr>
              <a:xfrm>
                <a:off x="5741608" y="3361191"/>
                <a:ext cx="88551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rgbClr val="0F1338"/>
                    </a:solidFill>
                    <a:latin typeface="Bahnschrift" panose="020B0502040204020203" pitchFamily="34" charset="0"/>
                  </a:rPr>
                  <a:t>Distributed Workshare Centre</a:t>
                </a:r>
              </a:p>
              <a:p>
                <a:r>
                  <a:rPr lang="en-US" sz="500" b="1" dirty="0">
                    <a:solidFill>
                      <a:srgbClr val="0F1338"/>
                    </a:solidFill>
                    <a:latin typeface="Bahnschrift SemiBold" panose="020B0502040204020203" pitchFamily="34" charset="0"/>
                  </a:rPr>
                  <a:t>Jakarta, </a:t>
                </a:r>
                <a:r>
                  <a:rPr lang="en-GB" sz="500" b="1" dirty="0">
                    <a:solidFill>
                      <a:srgbClr val="0F1338"/>
                    </a:solidFill>
                    <a:latin typeface="Bahnschrift SemiBold" panose="020B0502040204020203" pitchFamily="34" charset="0"/>
                  </a:rPr>
                  <a:t>Indonesia</a:t>
                </a:r>
              </a:p>
              <a:p>
                <a:r>
                  <a:rPr lang="en-GB" sz="500" b="1" dirty="0">
                    <a:solidFill>
                      <a:srgbClr val="0F1338"/>
                    </a:solidFill>
                    <a:latin typeface="Bahnschrift SemiBold" panose="020B0502040204020203" pitchFamily="34" charset="0"/>
                  </a:rPr>
                  <a:t>&amp; Poland</a:t>
                </a:r>
                <a:endParaRPr lang="en-US" sz="500" b="1" dirty="0">
                  <a:solidFill>
                    <a:srgbClr val="0F1338"/>
                  </a:solidFill>
                  <a:latin typeface="Bahnschrift SemiBold" panose="020B0502040204020203" pitchFamily="34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46C6501-83EC-B584-02E8-BF25771F82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40342" y="2759326"/>
                <a:ext cx="466411" cy="553998"/>
              </a:xfrm>
              <a:prstGeom prst="rect">
                <a:avLst/>
              </a:prstGeom>
              <a:ln>
                <a:solidFill>
                  <a:srgbClr val="0F1338"/>
                </a:solidFill>
              </a:ln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1442413-8302-5829-75E7-92CB32E0296D}"/>
              </a:ext>
            </a:extLst>
          </p:cNvPr>
          <p:cNvGrpSpPr/>
          <p:nvPr/>
        </p:nvGrpSpPr>
        <p:grpSpPr>
          <a:xfrm>
            <a:off x="1127158" y="3727334"/>
            <a:ext cx="4359965" cy="1101432"/>
            <a:chOff x="1130416" y="3347291"/>
            <a:chExt cx="4359965" cy="1101432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CC4625D-6E88-5D7E-5EE6-98823A873E51}"/>
                </a:ext>
              </a:extLst>
            </p:cNvPr>
            <p:cNvSpPr/>
            <p:nvPr/>
          </p:nvSpPr>
          <p:spPr>
            <a:xfrm>
              <a:off x="1130416" y="3347291"/>
              <a:ext cx="4359965" cy="1101432"/>
            </a:xfrm>
            <a:prstGeom prst="roundRect">
              <a:avLst>
                <a:gd name="adj" fmla="val 2699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12B49D4-6D8D-A48F-6B91-A9BC7B46D409}"/>
                </a:ext>
              </a:extLst>
            </p:cNvPr>
            <p:cNvGrpSpPr/>
            <p:nvPr/>
          </p:nvGrpSpPr>
          <p:grpSpPr>
            <a:xfrm>
              <a:off x="1180332" y="3468356"/>
              <a:ext cx="1398655" cy="869459"/>
              <a:chOff x="940693" y="702933"/>
              <a:chExt cx="1398655" cy="86945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26E546C-3730-3957-A393-C53232DC92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28198" y="702933"/>
                <a:ext cx="1311150" cy="602729"/>
              </a:xfrm>
              <a:prstGeom prst="rect">
                <a:avLst/>
              </a:prstGeom>
              <a:ln w="12700">
                <a:solidFill>
                  <a:schemeClr val="bg1"/>
                </a:solidFill>
              </a:ln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F63446-69C2-623D-3B23-779AF2C54E44}"/>
                  </a:ext>
                </a:extLst>
              </p:cNvPr>
              <p:cNvSpPr txBox="1"/>
              <p:nvPr/>
            </p:nvSpPr>
            <p:spPr>
              <a:xfrm>
                <a:off x="940693" y="1310782"/>
                <a:ext cx="131699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>
                    <a:solidFill>
                      <a:srgbClr val="0F1338"/>
                    </a:solidFill>
                    <a:latin typeface="Bahnschrift" panose="020B0502040204020203" pitchFamily="34" charset="0"/>
                  </a:rPr>
                  <a:t>HQ – Projects &amp; Engineering</a:t>
                </a:r>
              </a:p>
              <a:p>
                <a:r>
                  <a:rPr lang="en-US" sz="500">
                    <a:solidFill>
                      <a:srgbClr val="0F1338"/>
                    </a:solidFill>
                    <a:latin typeface="Bahnschrift Light" panose="020B0502040204020203" pitchFamily="34" charset="0"/>
                  </a:rPr>
                  <a:t>27 Albyn Place, Aberdeen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9EECAF8-84F2-06E6-FB96-B155367514F9}"/>
                </a:ext>
              </a:extLst>
            </p:cNvPr>
            <p:cNvGrpSpPr/>
            <p:nvPr/>
          </p:nvGrpSpPr>
          <p:grpSpPr>
            <a:xfrm>
              <a:off x="4080063" y="3454159"/>
              <a:ext cx="1391656" cy="933217"/>
              <a:chOff x="2442005" y="1824193"/>
              <a:chExt cx="1391656" cy="93321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6F66CB1-5EF4-D3FF-D5BC-7BBB1E35A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42005" y="1824193"/>
                <a:ext cx="1269392" cy="584807"/>
              </a:xfrm>
              <a:prstGeom prst="rect">
                <a:avLst/>
              </a:prstGeom>
              <a:ln w="12700">
                <a:solidFill>
                  <a:schemeClr val="bg1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13F196-0F2B-AF17-7440-B51B6338D0DE}"/>
                  </a:ext>
                </a:extLst>
              </p:cNvPr>
              <p:cNvSpPr txBox="1"/>
              <p:nvPr/>
            </p:nvSpPr>
            <p:spPr>
              <a:xfrm>
                <a:off x="2444242" y="2418856"/>
                <a:ext cx="13894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>
                    <a:solidFill>
                      <a:srgbClr val="0F1338"/>
                    </a:solidFill>
                    <a:latin typeface="Bahnschrift" panose="020B0502040204020203" pitchFamily="34" charset="0"/>
                  </a:rPr>
                  <a:t>Brownfield Delivery Facility</a:t>
                </a:r>
              </a:p>
              <a:p>
                <a:r>
                  <a:rPr lang="en-US" sz="500">
                    <a:solidFill>
                      <a:srgbClr val="0F1338"/>
                    </a:solidFill>
                    <a:latin typeface="Bahnschrift Light" panose="020B0502040204020203" pitchFamily="34" charset="0"/>
                  </a:rPr>
                  <a:t>MacGregor Building, Howe Moss Place, </a:t>
                </a:r>
                <a:br>
                  <a:rPr lang="en-US" sz="500">
                    <a:solidFill>
                      <a:srgbClr val="0F1338"/>
                    </a:solidFill>
                    <a:latin typeface="Bahnschrift Light" panose="020B0502040204020203" pitchFamily="34" charset="0"/>
                  </a:rPr>
                </a:br>
                <a:r>
                  <a:rPr lang="en-US" sz="500">
                    <a:solidFill>
                      <a:srgbClr val="0F1338"/>
                    </a:solidFill>
                    <a:latin typeface="Bahnschrift Light" panose="020B0502040204020203" pitchFamily="34" charset="0"/>
                  </a:rPr>
                  <a:t>Aberdeen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B8D7A6D-54D4-ECC2-B998-D47800DDE425}"/>
                </a:ext>
              </a:extLst>
            </p:cNvPr>
            <p:cNvGrpSpPr/>
            <p:nvPr/>
          </p:nvGrpSpPr>
          <p:grpSpPr>
            <a:xfrm>
              <a:off x="2589502" y="3456110"/>
              <a:ext cx="1610206" cy="850657"/>
              <a:chOff x="6140663" y="2222778"/>
              <a:chExt cx="1610206" cy="850657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210C299-9DBC-75FB-A67D-F2F479A7E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08734" y="2222778"/>
                <a:ext cx="1269392" cy="582856"/>
              </a:xfrm>
              <a:prstGeom prst="rect">
                <a:avLst/>
              </a:prstGeom>
              <a:ln w="12700">
                <a:solidFill>
                  <a:schemeClr val="bg1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561A7C-EA71-2515-1678-6CFF1E393323}"/>
                  </a:ext>
                </a:extLst>
              </p:cNvPr>
              <p:cNvSpPr txBox="1"/>
              <p:nvPr/>
            </p:nvSpPr>
            <p:spPr>
              <a:xfrm>
                <a:off x="6140663" y="2811825"/>
                <a:ext cx="161020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>
                    <a:solidFill>
                      <a:srgbClr val="0F1338"/>
                    </a:solidFill>
                    <a:latin typeface="Bahnschrift" panose="020B0502040204020203" pitchFamily="34" charset="0"/>
                  </a:rPr>
                  <a:t>Integrated Modular Solution Facility</a:t>
                </a:r>
              </a:p>
              <a:p>
                <a:r>
                  <a:rPr lang="en-US" sz="500">
                    <a:solidFill>
                      <a:srgbClr val="0F1338"/>
                    </a:solidFill>
                    <a:latin typeface="Bahnschrift Light" panose="020B0502040204020203" pitchFamily="34" charset="0"/>
                  </a:rPr>
                  <a:t>Nord Centre, York Place, Aberdeen</a:t>
                </a:r>
              </a:p>
            </p:txBody>
          </p:sp>
        </p:grp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8C499E85-604F-99BD-1A46-8D1E678AA96E}"/>
              </a:ext>
            </a:extLst>
          </p:cNvPr>
          <p:cNvSpPr/>
          <p:nvPr/>
        </p:nvSpPr>
        <p:spPr>
          <a:xfrm>
            <a:off x="5202423" y="3079591"/>
            <a:ext cx="143105" cy="143105"/>
          </a:xfrm>
          <a:prstGeom prst="ellipse">
            <a:avLst/>
          </a:prstGeom>
          <a:solidFill>
            <a:srgbClr val="7030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498C972-C0DD-811B-FAAB-39FB2CCD7A0C}"/>
              </a:ext>
            </a:extLst>
          </p:cNvPr>
          <p:cNvSpPr/>
          <p:nvPr/>
        </p:nvSpPr>
        <p:spPr>
          <a:xfrm>
            <a:off x="3244992" y="1843519"/>
            <a:ext cx="277844" cy="27784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2A2039-A205-3760-F0C1-1196BA9F72E9}"/>
              </a:ext>
            </a:extLst>
          </p:cNvPr>
          <p:cNvSpPr txBox="1"/>
          <p:nvPr/>
        </p:nvSpPr>
        <p:spPr>
          <a:xfrm>
            <a:off x="1185942" y="423266"/>
            <a:ext cx="23470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ts val="50"/>
              </a:spcBef>
              <a:spcAft>
                <a:spcPts val="50"/>
              </a:spcAft>
              <a:defRPr/>
            </a:pPr>
            <a:r>
              <a:rPr lang="en-US" sz="1050" dirty="0">
                <a:solidFill>
                  <a:srgbClr val="002060"/>
                </a:solidFill>
                <a:latin typeface="Bahnschrift" panose="020B0502040204020203" pitchFamily="34" charset="0"/>
              </a:rPr>
              <a:t>Our Locations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D3ABD10-E1C7-E14E-564C-0CF82C4DAE76}"/>
              </a:ext>
            </a:extLst>
          </p:cNvPr>
          <p:cNvCxnSpPr>
            <a:cxnSpLocks/>
          </p:cNvCxnSpPr>
          <p:nvPr/>
        </p:nvCxnSpPr>
        <p:spPr>
          <a:xfrm flipV="1">
            <a:off x="1339872" y="4228076"/>
            <a:ext cx="0" cy="121900"/>
          </a:xfrm>
          <a:prstGeom prst="line">
            <a:avLst/>
          </a:prstGeom>
          <a:ln>
            <a:solidFill>
              <a:srgbClr val="EF6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B9357E-A614-FE5F-D4E2-588913CF8498}"/>
              </a:ext>
            </a:extLst>
          </p:cNvPr>
          <p:cNvCxnSpPr>
            <a:cxnSpLocks/>
          </p:cNvCxnSpPr>
          <p:nvPr/>
        </p:nvCxnSpPr>
        <p:spPr>
          <a:xfrm flipV="1">
            <a:off x="3770764" y="4228075"/>
            <a:ext cx="0" cy="121900"/>
          </a:xfrm>
          <a:prstGeom prst="line">
            <a:avLst/>
          </a:prstGeom>
          <a:ln>
            <a:solidFill>
              <a:srgbClr val="EF6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64E32F3-62D0-8469-DD5D-AFB951955715}"/>
              </a:ext>
            </a:extLst>
          </p:cNvPr>
          <p:cNvSpPr/>
          <p:nvPr/>
        </p:nvSpPr>
        <p:spPr>
          <a:xfrm flipH="1">
            <a:off x="6467695" y="567592"/>
            <a:ext cx="2209108" cy="4261073"/>
          </a:xfrm>
          <a:prstGeom prst="roundRect">
            <a:avLst>
              <a:gd name="adj" fmla="val 4287"/>
            </a:avLst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4514BB-F5D3-E8DF-C46B-532D70FD42EC}"/>
              </a:ext>
            </a:extLst>
          </p:cNvPr>
          <p:cNvCxnSpPr>
            <a:cxnSpLocks/>
          </p:cNvCxnSpPr>
          <p:nvPr/>
        </p:nvCxnSpPr>
        <p:spPr>
          <a:xfrm>
            <a:off x="3382061" y="2127554"/>
            <a:ext cx="9285" cy="15997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E8967D9-3F7D-62BE-3B58-58CCD89D100E}"/>
              </a:ext>
            </a:extLst>
          </p:cNvPr>
          <p:cNvCxnSpPr>
            <a:cxnSpLocks/>
          </p:cNvCxnSpPr>
          <p:nvPr/>
        </p:nvCxnSpPr>
        <p:spPr>
          <a:xfrm>
            <a:off x="1269922" y="690242"/>
            <a:ext cx="467915" cy="0"/>
          </a:xfrm>
          <a:prstGeom prst="line">
            <a:avLst/>
          </a:prstGeom>
          <a:ln w="3175">
            <a:solidFill>
              <a:srgbClr val="EF6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FB6DC2-442B-FE3B-9A52-7BD5883B1709}"/>
              </a:ext>
            </a:extLst>
          </p:cNvPr>
          <p:cNvSpPr txBox="1"/>
          <p:nvPr/>
        </p:nvSpPr>
        <p:spPr>
          <a:xfrm>
            <a:off x="6874053" y="1147786"/>
            <a:ext cx="14203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>
                <a:solidFill>
                  <a:schemeClr val="bg1"/>
                </a:solidFill>
                <a:latin typeface="Bahnschrift SemiBold" panose="020B0502040204020203" pitchFamily="34" charset="0"/>
              </a:rPr>
              <a:t>&gt;1500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D369D-B9F4-0033-5F7D-B54964416CAA}"/>
              </a:ext>
            </a:extLst>
          </p:cNvPr>
          <p:cNvSpPr txBox="1"/>
          <p:nvPr/>
        </p:nvSpPr>
        <p:spPr>
          <a:xfrm>
            <a:off x="7057273" y="1506294"/>
            <a:ext cx="1003262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>
                <a:solidFill>
                  <a:schemeClr val="bg1"/>
                </a:solidFill>
                <a:latin typeface="Bahnschrift" panose="020B0502040204020203" pitchFamily="34" charset="0"/>
              </a:rPr>
              <a:t>personnel</a:t>
            </a:r>
          </a:p>
        </p:txBody>
      </p:sp>
      <p:pic>
        <p:nvPicPr>
          <p:cNvPr id="9" name="Picture 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AD313D3-ACCC-D719-6D29-29DB58BD9E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1" y="1281361"/>
            <a:ext cx="688882" cy="47260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77463C8-C65F-7FE5-FEBE-837213F36C05}"/>
              </a:ext>
            </a:extLst>
          </p:cNvPr>
          <p:cNvGrpSpPr/>
          <p:nvPr/>
        </p:nvGrpSpPr>
        <p:grpSpPr>
          <a:xfrm>
            <a:off x="6819112" y="2221402"/>
            <a:ext cx="1633910" cy="736956"/>
            <a:chOff x="3312611" y="2407988"/>
            <a:chExt cx="2178547" cy="98260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2549CE-4390-E048-4159-47FD96768DFF}"/>
                </a:ext>
              </a:extLst>
            </p:cNvPr>
            <p:cNvGrpSpPr/>
            <p:nvPr/>
          </p:nvGrpSpPr>
          <p:grpSpPr>
            <a:xfrm>
              <a:off x="3312611" y="2407988"/>
              <a:ext cx="1826547" cy="929216"/>
              <a:chOff x="4697672" y="2955470"/>
              <a:chExt cx="1826547" cy="92921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F5A8741-7AFF-3D68-4CF0-FA4F3DFAB391}"/>
                  </a:ext>
                </a:extLst>
              </p:cNvPr>
              <p:cNvSpPr txBox="1"/>
              <p:nvPr/>
            </p:nvSpPr>
            <p:spPr>
              <a:xfrm>
                <a:off x="5538537" y="2955470"/>
                <a:ext cx="98568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70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25</a:t>
                </a: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28F40F36-D715-BF80-CA1A-6731C6DDA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97672" y="3228415"/>
                <a:ext cx="748474" cy="656271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2A624F-5716-24C0-A4A0-F3B496970247}"/>
                </a:ext>
              </a:extLst>
            </p:cNvPr>
            <p:cNvSpPr txBox="1"/>
            <p:nvPr/>
          </p:nvSpPr>
          <p:spPr>
            <a:xfrm>
              <a:off x="4153476" y="2944149"/>
              <a:ext cx="1337682" cy="446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>
                  <a:solidFill>
                    <a:schemeClr val="bg1"/>
                  </a:solidFill>
                  <a:latin typeface="Bahnschrift" panose="020B0502040204020203" pitchFamily="34" charset="0"/>
                </a:rPr>
                <a:t>offshore</a:t>
              </a:r>
            </a:p>
            <a:p>
              <a:r>
                <a:rPr lang="en-US" sz="788">
                  <a:solidFill>
                    <a:schemeClr val="bg1"/>
                  </a:solidFill>
                  <a:latin typeface="Bahnschrift" panose="020B0502040204020203" pitchFamily="34" charset="0"/>
                </a:rPr>
                <a:t>customer assets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9AC6856-00C0-6EAC-C09E-5A9A3BE25EC6}"/>
              </a:ext>
            </a:extLst>
          </p:cNvPr>
          <p:cNvSpPr txBox="1"/>
          <p:nvPr/>
        </p:nvSpPr>
        <p:spPr>
          <a:xfrm>
            <a:off x="7385597" y="3567828"/>
            <a:ext cx="1177874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>
                <a:solidFill>
                  <a:schemeClr val="bg1"/>
                </a:solidFill>
                <a:latin typeface="Bahnschrift SemiBold" panose="020B0502040204020203" pitchFamily="34" charset="0"/>
              </a:rPr>
              <a:t>5</a:t>
            </a:r>
            <a:r>
              <a:rPr lang="en-US" sz="3000" b="1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E9BDEBC-71C5-EE7C-7B45-0EAB7100CF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17" y="3632989"/>
            <a:ext cx="491787" cy="37829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FA35A8D-3CEF-26E0-80A1-AC5395D3C753}"/>
              </a:ext>
            </a:extLst>
          </p:cNvPr>
          <p:cNvSpPr txBox="1"/>
          <p:nvPr/>
        </p:nvSpPr>
        <p:spPr>
          <a:xfrm>
            <a:off x="7673334" y="3642259"/>
            <a:ext cx="8327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>
                <a:solidFill>
                  <a:schemeClr val="bg1"/>
                </a:solidFill>
                <a:latin typeface="Bahnschrift" panose="020B0502040204020203" pitchFamily="34" charset="0"/>
              </a:rPr>
              <a:t>office and workshop facilities</a:t>
            </a:r>
            <a:endParaRPr lang="en-US" sz="788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005FE5-E617-C4AE-4B9E-82EB91D0C28D}"/>
              </a:ext>
            </a:extLst>
          </p:cNvPr>
          <p:cNvSpPr/>
          <p:nvPr/>
        </p:nvSpPr>
        <p:spPr>
          <a:xfrm>
            <a:off x="3469731" y="2066152"/>
            <a:ext cx="143105" cy="143105"/>
          </a:xfrm>
          <a:prstGeom prst="ellipse">
            <a:avLst/>
          </a:prstGeom>
          <a:solidFill>
            <a:srgbClr val="7030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88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957394-BF0C-5515-5FA2-90518859BDD6}"/>
              </a:ext>
            </a:extLst>
          </p:cNvPr>
          <p:cNvSpPr txBox="1"/>
          <p:nvPr/>
        </p:nvSpPr>
        <p:spPr>
          <a:xfrm>
            <a:off x="1018784" y="1632028"/>
            <a:ext cx="4770270" cy="2489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j-ea"/>
                <a:cs typeface="Poppins"/>
              </a:rPr>
              <a:t>Adam wants to buy his first car but he doesn’t have a lot of money and he is looking for the most cost-effective option on the market.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j-ea"/>
                <a:cs typeface="Poppins"/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j-ea"/>
                <a:cs typeface="Poppins"/>
              </a:rPr>
              <a:t>He is thinking long term and considering not only the cost of buying the car, but also the cost of using it over the course of 5 years.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Bahnschrift Light" panose="020B0502040204020203" pitchFamily="34" charset="0"/>
              <a:ea typeface="+mj-ea"/>
              <a:cs typeface="Poppin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j-ea"/>
                <a:cs typeface="Poppins"/>
              </a:rPr>
              <a:t>Help him decide by creating a list of car brand and models with their cost estimates.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Bahnschrift Light" panose="020B0502040204020203" pitchFamily="34" charset="0"/>
              <a:ea typeface="+mj-ea"/>
              <a:cs typeface="Poppi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37A6B-36FD-B706-D962-4692BCE1B15B}"/>
              </a:ext>
            </a:extLst>
          </p:cNvPr>
          <p:cNvSpPr txBox="1"/>
          <p:nvPr/>
        </p:nvSpPr>
        <p:spPr>
          <a:xfrm>
            <a:off x="1994796" y="812884"/>
            <a:ext cx="28182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ts val="50"/>
              </a:spcBef>
              <a:spcAft>
                <a:spcPts val="50"/>
              </a:spcAft>
              <a:defRPr/>
            </a:pPr>
            <a:r>
              <a:rPr lang="en-US" sz="2700" b="1" dirty="0">
                <a:solidFill>
                  <a:srgbClr val="081E4D"/>
                </a:solidFill>
                <a:latin typeface="Bahnschrift SemiBold" panose="020F0502020204030204" pitchFamily="34" charset="0"/>
                <a:ea typeface="+mj-ea"/>
              </a:rPr>
              <a:t>The Challenge</a:t>
            </a:r>
          </a:p>
        </p:txBody>
      </p:sp>
      <p:pic>
        <p:nvPicPr>
          <p:cNvPr id="4" name="Picture 3" descr="A blue car parked on the road&#10;&#10;Description automatically generated">
            <a:extLst>
              <a:ext uri="{FF2B5EF4-FFF2-40B4-BE49-F238E27FC236}">
                <a16:creationId xmlns:a16="http://schemas.microsoft.com/office/drawing/2014/main" id="{6296C64E-A886-FE85-353B-F2E542B5BE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3" r="48910"/>
          <a:stretch/>
        </p:blipFill>
        <p:spPr>
          <a:xfrm>
            <a:off x="5666704" y="0"/>
            <a:ext cx="3477296" cy="51435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9918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070B7C-ABC2-2010-7722-DAE01D1ED4B5}"/>
              </a:ext>
            </a:extLst>
          </p:cNvPr>
          <p:cNvSpPr txBox="1"/>
          <p:nvPr/>
        </p:nvSpPr>
        <p:spPr>
          <a:xfrm>
            <a:off x="1106129" y="290514"/>
            <a:ext cx="770603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81E4D"/>
                </a:solidFill>
                <a:latin typeface="Bahnschrift SemiBold" panose="020F0502020204030204" pitchFamily="34" charset="0"/>
                <a:ea typeface="+mj-ea"/>
              </a:rPr>
              <a:t>The Data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j-ea"/>
                <a:cs typeface="Poppins"/>
              </a:rPr>
              <a:t>The following data is provided. You should be able to complete the challenge using it: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j-ea"/>
                <a:cs typeface="Poppins"/>
              </a:rPr>
              <a:t>A collection of datasets with car prices, their tax cost and mpg (miles per gallon) by the car brand and specifications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j-ea"/>
                <a:cs typeface="Poppins"/>
              </a:rPr>
              <a:t>A dataset with car maintenance costs by the brand, model and year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j-ea"/>
                <a:cs typeface="Poppins"/>
              </a:rPr>
              <a:t>A look-up table with petrol and diesel costs and Gallon to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j-ea"/>
                <a:cs typeface="Poppins"/>
              </a:rPr>
              <a:t>Litre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j-ea"/>
                <a:cs typeface="Poppins"/>
              </a:rPr>
              <a:t> conversion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E3430-397C-034D-9CEE-4F41D9C3FD76}"/>
              </a:ext>
            </a:extLst>
          </p:cNvPr>
          <p:cNvSpPr txBox="1"/>
          <p:nvPr/>
        </p:nvSpPr>
        <p:spPr>
          <a:xfrm>
            <a:off x="1106129" y="1790239"/>
            <a:ext cx="77060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81E4D"/>
                </a:solidFill>
                <a:latin typeface="Bahnschrift SemiBold" panose="020F0502020204030204" pitchFamily="34" charset="0"/>
                <a:ea typeface="+mj-ea"/>
              </a:rPr>
              <a:t>Outcomes: Easier Version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j-ea"/>
                <a:cs typeface="Poppins"/>
              </a:rPr>
              <a:t>Calculate the total estimated cost of buying a car and any costs associated with using it over the course of 5 years.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j-ea"/>
                <a:cs typeface="Poppins"/>
              </a:rPr>
              <a:t>You should assume that the annual mileage of the car will be 8000 miles.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j-ea"/>
                <a:cs typeface="Poppins"/>
              </a:rPr>
              <a:t>Display the results for each considered car variation and create recommendations for the cheapest options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E99F6-73C6-4A91-80C8-01A560EE9DAE}"/>
              </a:ext>
            </a:extLst>
          </p:cNvPr>
          <p:cNvSpPr txBox="1"/>
          <p:nvPr/>
        </p:nvSpPr>
        <p:spPr>
          <a:xfrm>
            <a:off x="1106130" y="3179192"/>
            <a:ext cx="7706032" cy="97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81E4D"/>
                </a:solidFill>
                <a:latin typeface="Bahnschrift SemiBold" panose="020F0502020204030204" pitchFamily="34" charset="0"/>
                <a:ea typeface="+mj-ea"/>
              </a:rPr>
              <a:t>Outcomes: More Difficult Version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j-ea"/>
                <a:cs typeface="Poppins"/>
              </a:rPr>
              <a:t>Calculate the total estimated cost of buying a car and any costs associated with using it taking the annual mileage and period of time (in years) used for the estimate as inputs from the user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j-ea"/>
                <a:cs typeface="Poppins"/>
              </a:rPr>
              <a:t>Display the results for each consider car variation and create recommendations for the cheapest options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44EFF2-26CC-5677-7708-8367086E5A1B}"/>
              </a:ext>
            </a:extLst>
          </p:cNvPr>
          <p:cNvSpPr txBox="1"/>
          <p:nvPr/>
        </p:nvSpPr>
        <p:spPr>
          <a:xfrm>
            <a:off x="1106128" y="4252604"/>
            <a:ext cx="780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j-ea"/>
                <a:cs typeface="Poppins"/>
              </a:rPr>
              <a:t>You are free to use Machine Learning, Artificial Intelligence or any other method, as long as you can justify your choice.</a:t>
            </a:r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j-ea"/>
                <a:cs typeface="Poppins"/>
              </a:rPr>
              <a:t> 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Bahnschrift Light" panose="020B0502040204020203" pitchFamily="34" charset="0"/>
                <a:ea typeface="+mj-ea"/>
                <a:cs typeface="Poppins"/>
              </a:rPr>
              <a:t>You are also free to present the results in the form you choose (??)</a:t>
            </a:r>
          </a:p>
        </p:txBody>
      </p:sp>
    </p:spTree>
    <p:extLst>
      <p:ext uri="{BB962C8B-B14F-4D97-AF65-F5344CB8AC3E}">
        <p14:creationId xmlns:p14="http://schemas.microsoft.com/office/powerpoint/2010/main" val="2733925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8F40D-87AB-5E25-3255-B059255C69BA}"/>
              </a:ext>
            </a:extLst>
          </p:cNvPr>
          <p:cNvSpPr txBox="1">
            <a:spLocks/>
          </p:cNvSpPr>
          <p:nvPr/>
        </p:nvSpPr>
        <p:spPr>
          <a:xfrm>
            <a:off x="1936195" y="299203"/>
            <a:ext cx="5271609" cy="37184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371464" rtl="0" eaLnBrk="1" latinLnBrk="0" hangingPunct="1"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cs typeface="Poppins"/>
              </a:rPr>
              <a:t>To access the datasets please scan the following QR code:</a:t>
            </a: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  <a:latin typeface="Bahnschrift Light" panose="020B0502040204020203" pitchFamily="34" charset="0"/>
              <a:cs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D3583-2172-DB58-8292-59A662A0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763" y="671052"/>
            <a:ext cx="3188470" cy="318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4B6851-8C0B-4501-FBFE-5C0A97612A1A}"/>
              </a:ext>
            </a:extLst>
          </p:cNvPr>
          <p:cNvSpPr txBox="1"/>
          <p:nvPr/>
        </p:nvSpPr>
        <p:spPr>
          <a:xfrm>
            <a:off x="1833935" y="3923594"/>
            <a:ext cx="5476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j-ea"/>
                <a:cs typeface="Poppins"/>
              </a:rPr>
              <a:t>https://files.dbuidl.com/uploads/used-car-dataset-challenge.zip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326A2-5E4E-38AA-F155-6FCB26040B76}"/>
              </a:ext>
            </a:extLst>
          </p:cNvPr>
          <p:cNvSpPr txBox="1"/>
          <p:nvPr/>
        </p:nvSpPr>
        <p:spPr>
          <a:xfrm>
            <a:off x="1833935" y="4378855"/>
            <a:ext cx="547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j-ea"/>
                <a:cs typeface="Poppins"/>
              </a:rPr>
              <a:t>Good Luck!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  <a:latin typeface="Bahnschrift Light" panose="020B0502040204020203" pitchFamily="34" charset="0"/>
              <a:ea typeface="+mj-ea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120794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C1CBA83232684EA56B6C4DB74D9327" ma:contentTypeVersion="12" ma:contentTypeDescription="Create a new document." ma:contentTypeScope="" ma:versionID="65724d5698a31401cbb915f1b914be9b">
  <xsd:schema xmlns:xsd="http://www.w3.org/2001/XMLSchema" xmlns:xs="http://www.w3.org/2001/XMLSchema" xmlns:p="http://schemas.microsoft.com/office/2006/metadata/properties" xmlns:ns3="6d19e51f-fd0b-41af-9e7b-b9325c1a50b3" targetNamespace="http://schemas.microsoft.com/office/2006/metadata/properties" ma:root="true" ma:fieldsID="06fb5c8fb822eff8dcaaf2007c39588a" ns3:_="">
    <xsd:import namespace="6d19e51f-fd0b-41af-9e7b-b9325c1a50b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earchProperties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19e51f-fd0b-41af-9e7b-b9325c1a50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d19e51f-fd0b-41af-9e7b-b9325c1a50b3" xsi:nil="true"/>
  </documentManagement>
</p:properties>
</file>

<file path=customXml/itemProps1.xml><?xml version="1.0" encoding="utf-8"?>
<ds:datastoreItem xmlns:ds="http://schemas.openxmlformats.org/officeDocument/2006/customXml" ds:itemID="{1306C2F4-9FC8-4F8F-AA13-E2FF1AC7CC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3A1990-0851-4DA2-8007-FFFDB0551E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19e51f-fd0b-41af-9e7b-b9325c1a50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3E974B-B602-4B43-9731-67B68031515F}">
  <ds:schemaRefs>
    <ds:schemaRef ds:uri="http://purl.org/dc/elements/1.1/"/>
    <ds:schemaRef ds:uri="http://www.w3.org/XML/1998/namespace"/>
    <ds:schemaRef ds:uri="6d19e51f-fd0b-41af-9e7b-b9325c1a50b3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831</TotalTime>
  <Words>633</Words>
  <Application>Microsoft Office PowerPoint</Application>
  <PresentationFormat>On-screen Show (16:9)</PresentationFormat>
  <Paragraphs>60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Bahnschrift</vt:lpstr>
      <vt:lpstr>Bahnschrift Light</vt:lpstr>
      <vt:lpstr>Bahnschrift SemiBold</vt:lpstr>
      <vt:lpstr>Calibri</vt:lpstr>
      <vt:lpstr>Calibri Light</vt:lpstr>
      <vt:lpstr>DIN</vt:lpstr>
      <vt:lpstr>DIN Medium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Iain</dc:creator>
  <cp:lastModifiedBy>Emma Cuthbertson</cp:lastModifiedBy>
  <cp:revision>72</cp:revision>
  <cp:lastPrinted>2021-10-25T12:11:40Z</cp:lastPrinted>
  <dcterms:created xsi:type="dcterms:W3CDTF">2011-11-14T09:21:51Z</dcterms:created>
  <dcterms:modified xsi:type="dcterms:W3CDTF">2024-02-17T19:30:32Z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0x010100E1C1CBA83232684EA56B6C4DB74D9327</vt:lpwstr>
  </property>
  <property fmtid="{D5CDD505-2E9C-101B-9397-08002B2CF9AE}" pid="3" name="MediaServiceImageTags">
    <vt:lpwstr/>
  </property>
</Properties>
</file>